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1.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9" r:id="rId4"/>
    <p:sldMasterId id="2147483767" r:id="rId5"/>
  </p:sldMasterIdLst>
  <p:notesMasterIdLst>
    <p:notesMasterId r:id="rId27"/>
  </p:notesMasterIdLst>
  <p:sldIdLst>
    <p:sldId id="269" r:id="rId6"/>
    <p:sldId id="416" r:id="rId7"/>
    <p:sldId id="431" r:id="rId8"/>
    <p:sldId id="477" r:id="rId9"/>
    <p:sldId id="441" r:id="rId10"/>
    <p:sldId id="434" r:id="rId11"/>
    <p:sldId id="433" r:id="rId12"/>
    <p:sldId id="435" r:id="rId13"/>
    <p:sldId id="480" r:id="rId14"/>
    <p:sldId id="478" r:id="rId15"/>
    <p:sldId id="436" r:id="rId16"/>
    <p:sldId id="437" r:id="rId17"/>
    <p:sldId id="479" r:id="rId18"/>
    <p:sldId id="481" r:id="rId19"/>
    <p:sldId id="438" r:id="rId20"/>
    <p:sldId id="439" r:id="rId21"/>
    <p:sldId id="474" r:id="rId22"/>
    <p:sldId id="411" r:id="rId23"/>
    <p:sldId id="412" r:id="rId24"/>
    <p:sldId id="413" r:id="rId25"/>
    <p:sldId id="476" r:id="rId26"/>
  </p:sldIdLst>
  <p:sldSz cx="12192000" cy="6858000"/>
  <p:notesSz cx="6858000" cy="9144000"/>
  <p:embeddedFontLst>
    <p:embeddedFont>
      <p:font typeface="Calibri" panose="020F0502020204030204" pitchFamily="34" charset="0"/>
      <p:regular r:id="rId28"/>
      <p:bold r:id="rId29"/>
      <p:italic r:id="rId30"/>
      <p:boldItalic r:id="rId31"/>
    </p:embeddedFont>
    <p:embeddedFont>
      <p:font typeface="Open Sans" panose="020B0606030504020204" pitchFamily="34" charset="0"/>
      <p:regular r:id="rId32"/>
      <p:bold r:id="rId33"/>
      <p:italic r:id="rId34"/>
      <p:boldItalic r:id="rId35"/>
    </p:embeddedFont>
    <p:embeddedFont>
      <p:font typeface="Raleway" panose="020B0503030101060003" pitchFamily="34" charset="0"/>
      <p:regular r:id="rId36"/>
      <p:bold r:id="rId37"/>
      <p:italic r:id="rId38"/>
      <p:boldItalic r:id="rId39"/>
    </p:embeddedFont>
    <p:embeddedFont>
      <p:font typeface="Raleway Light" panose="020B0403030101060003" pitchFamily="34" charset="0"/>
      <p:regular r:id="rId40"/>
      <p:italic r:id="rId41"/>
    </p:embeddedFont>
    <p:embeddedFont>
      <p:font typeface="Raleway SemiBold" panose="020B0703030101060003" pitchFamily="34" charset="0"/>
      <p:bold r:id="rId42"/>
      <p:boldItalic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4FB003A-6424-0A6B-B80A-9AF9CF29C476}" name="Daniyel Bezaury" initials="DB" userId="S::dbezaury@kepro.com::c36bc262-506a-4d55-871b-cb7c7f18a48f" providerId="AD"/>
  <p188:author id="{D765E86A-059B-4FBB-C08D-9E77C3D293F4}" name="Christina Albright" initials="CA" userId="S::calbright@kepro.com::a42824d9-928b-442c-a0f8-f2f87d9d505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iffany Brooks" initials="TB" lastIdx="27" clrIdx="0">
    <p:extLst>
      <p:ext uri="{19B8F6BF-5375-455C-9EA6-DF929625EA0E}">
        <p15:presenceInfo xmlns:p15="http://schemas.microsoft.com/office/powerpoint/2012/main" userId="S::tbrooks@kepro.com::bec65d79-00ae-4156-a8f4-2bd4310a3e19" providerId="AD"/>
      </p:ext>
    </p:extLst>
  </p:cmAuthor>
  <p:cmAuthor id="2" name="Jane Hughes" initials="JH" lastIdx="15" clrIdx="1">
    <p:extLst>
      <p:ext uri="{19B8F6BF-5375-455C-9EA6-DF929625EA0E}">
        <p15:presenceInfo xmlns:p15="http://schemas.microsoft.com/office/powerpoint/2012/main" userId="S::jhughes@kepro.com::32da9ea5-9c78-46b4-a57c-595119cb11af" providerId="AD"/>
      </p:ext>
    </p:extLst>
  </p:cmAuthor>
  <p:cmAuthor id="3" name="Channell Webster" initials="CW" lastIdx="131" clrIdx="2">
    <p:extLst>
      <p:ext uri="{19B8F6BF-5375-455C-9EA6-DF929625EA0E}">
        <p15:presenceInfo xmlns:p15="http://schemas.microsoft.com/office/powerpoint/2012/main" userId="S::Channell.Webster@scdhhs.gov::87ebb601-198b-4617-a174-df4cc5c7f645" providerId="AD"/>
      </p:ext>
    </p:extLst>
  </p:cmAuthor>
  <p:cmAuthor id="4" name="Christina Albright" initials="CA" lastIdx="13" clrIdx="3">
    <p:extLst>
      <p:ext uri="{19B8F6BF-5375-455C-9EA6-DF929625EA0E}">
        <p15:presenceInfo xmlns:p15="http://schemas.microsoft.com/office/powerpoint/2012/main" userId="S::calbright@kepro.com::a42824d9-928b-442c-a0f8-f2f87d9d505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465E"/>
    <a:srgbClr val="404040"/>
    <a:srgbClr val="546980"/>
    <a:srgbClr val="EF8A45"/>
    <a:srgbClr val="A6AFBA"/>
    <a:srgbClr val="70C2D4"/>
    <a:srgbClr val="D9C973"/>
    <a:srgbClr val="D4CCA8"/>
    <a:srgbClr val="F2F2F2"/>
    <a:srgbClr val="BDE3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3112B5-EB3C-486F-9206-F005A1F015A4}" v="16" dt="2022-05-20T18:49:55.9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56" autoAdjust="0"/>
    <p:restoredTop sz="93634" autoAdjust="0"/>
  </p:normalViewPr>
  <p:slideViewPr>
    <p:cSldViewPr snapToGrid="0">
      <p:cViewPr varScale="1">
        <p:scale>
          <a:sx n="57" d="100"/>
          <a:sy n="57" d="100"/>
        </p:scale>
        <p:origin x="1176" y="72"/>
      </p:cViewPr>
      <p:guideLst/>
    </p:cSldViewPr>
  </p:slideViewPr>
  <p:notesTextViewPr>
    <p:cViewPr>
      <p:scale>
        <a:sx n="1" d="1"/>
        <a:sy n="1" d="1"/>
      </p:scale>
      <p:origin x="0" y="0"/>
    </p:cViewPr>
  </p:notesTextViewPr>
  <p:sorterViewPr>
    <p:cViewPr>
      <p:scale>
        <a:sx n="100" d="100"/>
        <a:sy n="100" d="100"/>
      </p:scale>
      <p:origin x="0" y="-3631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12.fntdata"/><Relationship Id="rId21" Type="http://schemas.openxmlformats.org/officeDocument/2006/relationships/slide" Target="slides/slide16.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theme" Target="theme/theme1.xml"/><Relationship Id="rId50"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font" Target="fonts/font2.fntdata"/><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1.fntdata"/><Relationship Id="rId36" Type="http://schemas.openxmlformats.org/officeDocument/2006/relationships/font" Target="fonts/font9.fntdata"/><Relationship Id="rId49"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4.fntdata"/><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font" Target="fonts/font14.fntdata"/><Relationship Id="rId1" Type="http://schemas.openxmlformats.org/officeDocument/2006/relationships/customXml" Target="../customXml/item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5EB3CC-822A-448C-A494-11F5A0573AD4}" type="datetimeFigureOut">
              <a:rPr lang="en-US" smtClean="0"/>
              <a:t>5/23/2022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39BA10-C5CF-4769-BB45-19E5C126BAC8}" type="slidenum">
              <a:rPr lang="en-US" smtClean="0"/>
              <a:t>‹#›</a:t>
            </a:fld>
            <a:endParaRPr lang="en-US" dirty="0"/>
          </a:p>
        </p:txBody>
      </p:sp>
    </p:spTree>
    <p:extLst>
      <p:ext uri="{BB962C8B-B14F-4D97-AF65-F5344CB8AC3E}">
        <p14:creationId xmlns:p14="http://schemas.microsoft.com/office/powerpoint/2010/main" val="2255739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230204-478F-4DFD-97BB-57A3583ACF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6875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230204-478F-4DFD-97BB-57A3583ACF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8539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230204-478F-4DFD-97BB-57A3583ACF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3136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230204-478F-4DFD-97BB-57A3583ACF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5600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230204-478F-4DFD-97BB-57A3583ACF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1345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230204-478F-4DFD-97BB-57A3583ACF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3921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230204-478F-4DFD-97BB-57A3583ACF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4291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230204-478F-4DFD-97BB-57A3583ACF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5552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230204-478F-4DFD-97BB-57A3583ACF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9049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230204-478F-4DFD-97BB-57A3583ACF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6506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230204-478F-4DFD-97BB-57A3583ACF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20592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6A80D5C-F6B9-46E6-A8BE-B9BF160559CC}"/>
              </a:ext>
            </a:extLst>
          </p:cNvPr>
          <p:cNvCxnSpPr/>
          <p:nvPr userDrawn="1"/>
        </p:nvCxnSpPr>
        <p:spPr>
          <a:xfrm>
            <a:off x="9855200" y="6035040"/>
            <a:ext cx="2336800" cy="0"/>
          </a:xfrm>
          <a:prstGeom prst="line">
            <a:avLst/>
          </a:prstGeom>
          <a:ln w="25400">
            <a:solidFill>
              <a:srgbClr val="D9C973"/>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3F7C795F-5433-4A60-99E9-11D60046802D}"/>
              </a:ext>
            </a:extLst>
          </p:cNvPr>
          <p:cNvPicPr>
            <a:picLocks noChangeAspect="1"/>
          </p:cNvPicPr>
          <p:nvPr userDrawn="1"/>
        </p:nvPicPr>
        <p:blipFill>
          <a:blip r:embed="rId2"/>
          <a:stretch>
            <a:fillRect/>
          </a:stretch>
        </p:blipFill>
        <p:spPr>
          <a:xfrm>
            <a:off x="983825" y="1808666"/>
            <a:ext cx="3127920" cy="853069"/>
          </a:xfrm>
          <a:prstGeom prst="rect">
            <a:avLst/>
          </a:prstGeom>
        </p:spPr>
      </p:pic>
      <p:cxnSp>
        <p:nvCxnSpPr>
          <p:cNvPr id="10" name="Straight Connector 9">
            <a:extLst>
              <a:ext uri="{FF2B5EF4-FFF2-40B4-BE49-F238E27FC236}">
                <a16:creationId xmlns:a16="http://schemas.microsoft.com/office/drawing/2014/main" id="{88C5DE60-93B0-4498-BD52-9D8AC7046359}"/>
              </a:ext>
            </a:extLst>
          </p:cNvPr>
          <p:cNvCxnSpPr/>
          <p:nvPr userDrawn="1"/>
        </p:nvCxnSpPr>
        <p:spPr>
          <a:xfrm>
            <a:off x="0" y="3098800"/>
            <a:ext cx="4490720" cy="0"/>
          </a:xfrm>
          <a:prstGeom prst="line">
            <a:avLst/>
          </a:prstGeom>
          <a:ln w="25400">
            <a:solidFill>
              <a:srgbClr val="D9C973"/>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2654DA9-A0B0-45D3-B7B8-375262ACB9AB}"/>
              </a:ext>
            </a:extLst>
          </p:cNvPr>
          <p:cNvSpPr>
            <a:spLocks noGrp="1"/>
          </p:cNvSpPr>
          <p:nvPr>
            <p:ph type="ctrTitle" hasCustomPrompt="1"/>
          </p:nvPr>
        </p:nvSpPr>
        <p:spPr>
          <a:xfrm>
            <a:off x="888999" y="3149405"/>
            <a:ext cx="9144000" cy="977313"/>
          </a:xfrm>
          <a:prstGeom prst="rect">
            <a:avLst/>
          </a:prstGeom>
        </p:spPr>
        <p:txBody>
          <a:bodyPr anchor="b">
            <a:noAutofit/>
          </a:bodyPr>
          <a:lstStyle>
            <a:lvl1pPr algn="l">
              <a:defRPr sz="5400" b="0" cap="all" baseline="0">
                <a:solidFill>
                  <a:schemeClr val="bg1"/>
                </a:solidFill>
                <a:latin typeface="Raleway" panose="020B0503030101060003" pitchFamily="34" charset="0"/>
              </a:defRPr>
            </a:lvl1pPr>
          </a:lstStyle>
          <a:p>
            <a:r>
              <a:rPr lang="en-US" dirty="0"/>
              <a:t>PRESENTATION TITLE</a:t>
            </a:r>
          </a:p>
        </p:txBody>
      </p:sp>
      <p:sp>
        <p:nvSpPr>
          <p:cNvPr id="14" name="Subtitle 2">
            <a:extLst>
              <a:ext uri="{FF2B5EF4-FFF2-40B4-BE49-F238E27FC236}">
                <a16:creationId xmlns:a16="http://schemas.microsoft.com/office/drawing/2014/main" id="{20404EE8-B2A5-450E-9A81-6228F56DC48D}"/>
              </a:ext>
            </a:extLst>
          </p:cNvPr>
          <p:cNvSpPr>
            <a:spLocks noGrp="1"/>
          </p:cNvSpPr>
          <p:nvPr>
            <p:ph type="subTitle" idx="1" hasCustomPrompt="1"/>
          </p:nvPr>
        </p:nvSpPr>
        <p:spPr>
          <a:xfrm>
            <a:off x="888999" y="4369290"/>
            <a:ext cx="9144000" cy="376482"/>
          </a:xfrm>
          <a:prstGeom prst="rect">
            <a:avLst/>
          </a:prstGeom>
        </p:spPr>
        <p:txBody>
          <a:bodyPr>
            <a:noAutofit/>
          </a:bodyPr>
          <a:lstStyle>
            <a:lvl1pPr marL="0" indent="0" algn="l">
              <a:buNone/>
              <a:defRPr sz="2400" b="1">
                <a:solidFill>
                  <a:schemeClr val="bg1"/>
                </a:solidFill>
                <a:latin typeface="Raleway SemiBold" panose="020B07030301010600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Sub-Headline Title of Presentation</a:t>
            </a:r>
          </a:p>
        </p:txBody>
      </p:sp>
      <p:sp>
        <p:nvSpPr>
          <p:cNvPr id="17" name="Date Placeholder 2">
            <a:extLst>
              <a:ext uri="{FF2B5EF4-FFF2-40B4-BE49-F238E27FC236}">
                <a16:creationId xmlns:a16="http://schemas.microsoft.com/office/drawing/2014/main" id="{4FB084F5-4CD1-40D9-A5B0-5B547857224C}"/>
              </a:ext>
            </a:extLst>
          </p:cNvPr>
          <p:cNvSpPr>
            <a:spLocks noGrp="1"/>
          </p:cNvSpPr>
          <p:nvPr>
            <p:ph type="dt" sz="half" idx="10"/>
          </p:nvPr>
        </p:nvSpPr>
        <p:spPr>
          <a:xfrm>
            <a:off x="10248293" y="6231426"/>
            <a:ext cx="2743200" cy="365125"/>
          </a:xfrm>
          <a:prstGeom prst="rect">
            <a:avLst/>
          </a:prstGeom>
        </p:spPr>
        <p:txBody>
          <a:bodyPr/>
          <a:lstStyle>
            <a:lvl1pPr>
              <a:defRPr sz="1900">
                <a:solidFill>
                  <a:srgbClr val="A1A9B5"/>
                </a:solidFill>
                <a:latin typeface="Raleway Light" panose="020B0403030101060003" pitchFamily="34" charset="0"/>
              </a:defRPr>
            </a:lvl1pPr>
          </a:lstStyle>
          <a:p>
            <a:endParaRPr lang="en-US" dirty="0"/>
          </a:p>
        </p:txBody>
      </p:sp>
    </p:spTree>
    <p:extLst>
      <p:ext uri="{BB962C8B-B14F-4D97-AF65-F5344CB8AC3E}">
        <p14:creationId xmlns:p14="http://schemas.microsoft.com/office/powerpoint/2010/main" val="1218540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con Layout V2">
    <p:spTree>
      <p:nvGrpSpPr>
        <p:cNvPr id="1" name=""/>
        <p:cNvGrpSpPr/>
        <p:nvPr/>
      </p:nvGrpSpPr>
      <p:grpSpPr>
        <a:xfrm>
          <a:off x="0" y="0"/>
          <a:ext cx="0" cy="0"/>
          <a:chOff x="0" y="0"/>
          <a:chExt cx="0" cy="0"/>
        </a:xfrm>
      </p:grpSpPr>
      <p:sp>
        <p:nvSpPr>
          <p:cNvPr id="2" name="Do not remove" hidden="1"/>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91FC7A03-B771-44F7-A957-5F46DBDDD00E}"/>
              </a:ext>
            </a:extLst>
          </p:cNvPr>
          <p:cNvSpPr/>
          <p:nvPr userDrawn="1"/>
        </p:nvSpPr>
        <p:spPr>
          <a:xfrm>
            <a:off x="0" y="1"/>
            <a:ext cx="6096000" cy="6858000"/>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5">
            <a:extLst>
              <a:ext uri="{FF2B5EF4-FFF2-40B4-BE49-F238E27FC236}">
                <a16:creationId xmlns:a16="http://schemas.microsoft.com/office/drawing/2014/main" id="{8334DC60-58A1-4D58-BD60-3ACBBF0D3991}"/>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accent3"/>
                </a:solidFill>
                <a:latin typeface="Raleway" panose="020B0503030101060003" pitchFamily="34" charset="0"/>
              </a:defRPr>
            </a:lvl1pPr>
          </a:lstStyle>
          <a:p>
            <a:r>
              <a:rPr lang="en-US" dirty="0">
                <a:ea typeface="Open Sans" charset="0"/>
                <a:cs typeface="Open Sans" charset="0"/>
              </a:rPr>
              <a:t>Page </a:t>
            </a:r>
            <a:fld id="{C6C8BDDB-1AA9-4CDC-80A0-B0BF343FFE1A}" type="slidenum">
              <a:rPr lang="en-US" smtClean="0">
                <a:ea typeface="Open Sans" charset="0"/>
                <a:cs typeface="Open Sans" charset="0"/>
              </a:rPr>
              <a:pPr/>
              <a:t>‹#›</a:t>
            </a:fld>
            <a:endParaRPr lang="en-US" dirty="0"/>
          </a:p>
        </p:txBody>
      </p:sp>
      <p:sp>
        <p:nvSpPr>
          <p:cNvPr id="14" name="Footer Placeholder 4">
            <a:extLst>
              <a:ext uri="{FF2B5EF4-FFF2-40B4-BE49-F238E27FC236}">
                <a16:creationId xmlns:a16="http://schemas.microsoft.com/office/drawing/2014/main" id="{563F24B9-1AC7-4031-9986-A553F3DB3BBD}"/>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Provider Education 2022</a:t>
            </a:r>
          </a:p>
        </p:txBody>
      </p:sp>
      <p:sp>
        <p:nvSpPr>
          <p:cNvPr id="32" name="Text Placeholder 2">
            <a:extLst>
              <a:ext uri="{FF2B5EF4-FFF2-40B4-BE49-F238E27FC236}">
                <a16:creationId xmlns:a16="http://schemas.microsoft.com/office/drawing/2014/main" id="{5D01145E-B053-480A-AC30-80B6EAFDD131}"/>
              </a:ext>
            </a:extLst>
          </p:cNvPr>
          <p:cNvSpPr>
            <a:spLocks noGrp="1"/>
          </p:cNvSpPr>
          <p:nvPr>
            <p:ph type="body" idx="1" hasCustomPrompt="1"/>
          </p:nvPr>
        </p:nvSpPr>
        <p:spPr>
          <a:xfrm>
            <a:off x="8081336" y="866751"/>
            <a:ext cx="3234364" cy="307579"/>
          </a:xfrm>
          <a:prstGeom prst="rect">
            <a:avLst/>
          </a:prstGeom>
        </p:spPr>
        <p:txBody>
          <a:bodyPr lIns="0" anchor="ctr">
            <a:no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33" name="Text Placeholder 3">
            <a:extLst>
              <a:ext uri="{FF2B5EF4-FFF2-40B4-BE49-F238E27FC236}">
                <a16:creationId xmlns:a16="http://schemas.microsoft.com/office/drawing/2014/main" id="{13C700EB-6948-4B3D-94F6-E8134ACFAF44}"/>
              </a:ext>
            </a:extLst>
          </p:cNvPr>
          <p:cNvSpPr>
            <a:spLocks noGrp="1"/>
          </p:cNvSpPr>
          <p:nvPr>
            <p:ph type="body" sz="half" idx="17" hasCustomPrompt="1"/>
          </p:nvPr>
        </p:nvSpPr>
        <p:spPr>
          <a:xfrm>
            <a:off x="8081335" y="1390812"/>
            <a:ext cx="3234365" cy="865178"/>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34" name="Title 1">
            <a:extLst>
              <a:ext uri="{FF2B5EF4-FFF2-40B4-BE49-F238E27FC236}">
                <a16:creationId xmlns:a16="http://schemas.microsoft.com/office/drawing/2014/main" id="{8DD9F2ED-217E-4B67-9033-DE6438424A71}"/>
              </a:ext>
            </a:extLst>
          </p:cNvPr>
          <p:cNvSpPr>
            <a:spLocks noGrp="1"/>
          </p:cNvSpPr>
          <p:nvPr>
            <p:ph type="title" hasCustomPrompt="1"/>
          </p:nvPr>
        </p:nvSpPr>
        <p:spPr>
          <a:xfrm>
            <a:off x="890246" y="2167694"/>
            <a:ext cx="4701511" cy="436093"/>
          </a:xfrm>
          <a:prstGeom prst="rect">
            <a:avLst/>
          </a:prstGeom>
        </p:spPr>
        <p:txBody>
          <a:bodyPr lIns="0">
            <a:noAutofit/>
          </a:bodyPr>
          <a:lstStyle>
            <a:lvl1pPr>
              <a:defRPr sz="3600" b="1">
                <a:solidFill>
                  <a:schemeClr val="bg1"/>
                </a:solidFill>
                <a:latin typeface="Raleway" panose="020B0503030101060003" pitchFamily="34" charset="0"/>
              </a:defRPr>
            </a:lvl1pPr>
          </a:lstStyle>
          <a:p>
            <a:r>
              <a:rPr lang="en-US" dirty="0"/>
              <a:t>Content Headline</a:t>
            </a:r>
          </a:p>
        </p:txBody>
      </p:sp>
      <p:cxnSp>
        <p:nvCxnSpPr>
          <p:cNvPr id="35" name="Straight Connector 34">
            <a:extLst>
              <a:ext uri="{FF2B5EF4-FFF2-40B4-BE49-F238E27FC236}">
                <a16:creationId xmlns:a16="http://schemas.microsoft.com/office/drawing/2014/main" id="{36B0C9AD-E92F-4AE1-86D9-6F8EBB8C6764}"/>
              </a:ext>
            </a:extLst>
          </p:cNvPr>
          <p:cNvCxnSpPr>
            <a:cxnSpLocks/>
          </p:cNvCxnSpPr>
          <p:nvPr userDrawn="1"/>
        </p:nvCxnSpPr>
        <p:spPr>
          <a:xfrm>
            <a:off x="876300" y="2888396"/>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656179F8-BAF4-48F4-9FFE-965E3014F937}"/>
              </a:ext>
            </a:extLst>
          </p:cNvPr>
          <p:cNvSpPr>
            <a:spLocks noGrp="1"/>
          </p:cNvSpPr>
          <p:nvPr>
            <p:ph type="body" sz="half" idx="24" hasCustomPrompt="1"/>
          </p:nvPr>
        </p:nvSpPr>
        <p:spPr>
          <a:xfrm>
            <a:off x="876300" y="3168629"/>
            <a:ext cx="4391025" cy="3003568"/>
          </a:xfrm>
          <a:prstGeom prst="rect">
            <a:avLst/>
          </a:prstGeom>
        </p:spPr>
        <p:txBody>
          <a:bodyPr lIns="0">
            <a:noAutofit/>
          </a:bodyPr>
          <a:lstStyle>
            <a:lvl1pPr marL="0" indent="0">
              <a:buNone/>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
        <p:nvSpPr>
          <p:cNvPr id="38" name="Text Placeholder 2">
            <a:extLst>
              <a:ext uri="{FF2B5EF4-FFF2-40B4-BE49-F238E27FC236}">
                <a16:creationId xmlns:a16="http://schemas.microsoft.com/office/drawing/2014/main" id="{D0D4EEA6-826F-4CAA-939B-33482E00159D}"/>
              </a:ext>
            </a:extLst>
          </p:cNvPr>
          <p:cNvSpPr>
            <a:spLocks noGrp="1"/>
          </p:cNvSpPr>
          <p:nvPr>
            <p:ph type="body" idx="25" hasCustomPrompt="1"/>
          </p:nvPr>
        </p:nvSpPr>
        <p:spPr>
          <a:xfrm>
            <a:off x="8081336" y="2734378"/>
            <a:ext cx="3234364" cy="307579"/>
          </a:xfrm>
          <a:prstGeom prst="rect">
            <a:avLst/>
          </a:prstGeom>
        </p:spPr>
        <p:txBody>
          <a:bodyPr lIns="0" anchor="ctr">
            <a:no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39" name="Text Placeholder 3">
            <a:extLst>
              <a:ext uri="{FF2B5EF4-FFF2-40B4-BE49-F238E27FC236}">
                <a16:creationId xmlns:a16="http://schemas.microsoft.com/office/drawing/2014/main" id="{CD5A9EB1-F0A1-4437-9B7B-2F28D46647C7}"/>
              </a:ext>
            </a:extLst>
          </p:cNvPr>
          <p:cNvSpPr>
            <a:spLocks noGrp="1"/>
          </p:cNvSpPr>
          <p:nvPr>
            <p:ph type="body" sz="half" idx="26" hasCustomPrompt="1"/>
          </p:nvPr>
        </p:nvSpPr>
        <p:spPr>
          <a:xfrm>
            <a:off x="8081335" y="3258438"/>
            <a:ext cx="3234365" cy="865181"/>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40" name="Text Placeholder 2">
            <a:extLst>
              <a:ext uri="{FF2B5EF4-FFF2-40B4-BE49-F238E27FC236}">
                <a16:creationId xmlns:a16="http://schemas.microsoft.com/office/drawing/2014/main" id="{E7520CDE-5603-4BA4-AC0E-C1BF28DEA28D}"/>
              </a:ext>
            </a:extLst>
          </p:cNvPr>
          <p:cNvSpPr>
            <a:spLocks noGrp="1"/>
          </p:cNvSpPr>
          <p:nvPr>
            <p:ph type="body" idx="27" hasCustomPrompt="1"/>
          </p:nvPr>
        </p:nvSpPr>
        <p:spPr>
          <a:xfrm>
            <a:off x="8081336" y="4602006"/>
            <a:ext cx="3234364" cy="307579"/>
          </a:xfrm>
          <a:prstGeom prst="rect">
            <a:avLst/>
          </a:prstGeom>
        </p:spPr>
        <p:txBody>
          <a:bodyPr lIns="0" anchor="ctr">
            <a:no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41" name="Text Placeholder 3">
            <a:extLst>
              <a:ext uri="{FF2B5EF4-FFF2-40B4-BE49-F238E27FC236}">
                <a16:creationId xmlns:a16="http://schemas.microsoft.com/office/drawing/2014/main" id="{1B7C59E7-1631-4BB3-BF24-86857618381B}"/>
              </a:ext>
            </a:extLst>
          </p:cNvPr>
          <p:cNvSpPr>
            <a:spLocks noGrp="1"/>
          </p:cNvSpPr>
          <p:nvPr>
            <p:ph type="body" sz="half" idx="28" hasCustomPrompt="1"/>
          </p:nvPr>
        </p:nvSpPr>
        <p:spPr>
          <a:xfrm>
            <a:off x="8081335" y="5126067"/>
            <a:ext cx="3234365" cy="865182"/>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pic>
        <p:nvPicPr>
          <p:cNvPr id="42" name="Picture 41" descr="A picture containing drawing&#10;&#10;Description automatically generated">
            <a:extLst>
              <a:ext uri="{FF2B5EF4-FFF2-40B4-BE49-F238E27FC236}">
                <a16:creationId xmlns:a16="http://schemas.microsoft.com/office/drawing/2014/main" id="{576CFEF9-7750-468A-A493-276ABB692B0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6674" y="6265618"/>
            <a:ext cx="1179717" cy="591292"/>
          </a:xfrm>
          <a:prstGeom prst="rect">
            <a:avLst/>
          </a:prstGeom>
        </p:spPr>
      </p:pic>
      <p:sp>
        <p:nvSpPr>
          <p:cNvPr id="18" name="Oval 17">
            <a:extLst>
              <a:ext uri="{FF2B5EF4-FFF2-40B4-BE49-F238E27FC236}">
                <a16:creationId xmlns:a16="http://schemas.microsoft.com/office/drawing/2014/main" id="{FFE83558-0D23-4184-A4C6-5A304A0846B6}"/>
              </a:ext>
            </a:extLst>
          </p:cNvPr>
          <p:cNvSpPr/>
          <p:nvPr userDrawn="1"/>
        </p:nvSpPr>
        <p:spPr>
          <a:xfrm>
            <a:off x="6628496" y="866751"/>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21102BCF-7E6C-40DB-B6CA-637C150CF8F9}"/>
              </a:ext>
            </a:extLst>
          </p:cNvPr>
          <p:cNvSpPr/>
          <p:nvPr userDrawn="1"/>
        </p:nvSpPr>
        <p:spPr>
          <a:xfrm>
            <a:off x="6628496" y="2734378"/>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BADD7EDF-1C8B-4D47-B7E0-C3576BB34DFE}"/>
              </a:ext>
            </a:extLst>
          </p:cNvPr>
          <p:cNvSpPr/>
          <p:nvPr userDrawn="1"/>
        </p:nvSpPr>
        <p:spPr>
          <a:xfrm>
            <a:off x="6642156" y="4602005"/>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9016568"/>
      </p:ext>
    </p:extLst>
  </p:cSld>
  <p:clrMapOvr>
    <a:masterClrMapping/>
  </p:clrMapOvr>
  <p:extLst>
    <p:ext uri="{DCECCB84-F9BA-43D5-87BE-67443E8EF086}">
      <p15:sldGuideLst xmlns:p15="http://schemas.microsoft.com/office/powerpoint/2012/main">
        <p15:guide id="1" orient="horz" pos="2280">
          <p15:clr>
            <a:srgbClr val="FBAE40"/>
          </p15:clr>
        </p15:guide>
        <p15:guide id="2" pos="456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List V2">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91D1F3E-5E4A-414A-B060-4CF7A1ACDB05}"/>
              </a:ext>
            </a:extLst>
          </p:cNvPr>
          <p:cNvSpPr/>
          <p:nvPr userDrawn="1"/>
        </p:nvSpPr>
        <p:spPr>
          <a:xfrm flipH="1">
            <a:off x="336576" y="345059"/>
            <a:ext cx="3605842" cy="5227605"/>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6">
            <a:extLst>
              <a:ext uri="{FF2B5EF4-FFF2-40B4-BE49-F238E27FC236}">
                <a16:creationId xmlns:a16="http://schemas.microsoft.com/office/drawing/2014/main" id="{88BD234D-2B48-4443-8C12-93E45BAD693A}"/>
              </a:ext>
            </a:extLst>
          </p:cNvPr>
          <p:cNvSpPr>
            <a:spLocks noGrp="1"/>
          </p:cNvSpPr>
          <p:nvPr>
            <p:ph type="body" sz="quarter" idx="18" hasCustomPrompt="1"/>
          </p:nvPr>
        </p:nvSpPr>
        <p:spPr>
          <a:xfrm>
            <a:off x="4552211" y="1666928"/>
            <a:ext cx="4827127" cy="1470924"/>
          </a:xfrm>
        </p:spPr>
        <p:txBody>
          <a:bodyPr lIns="0">
            <a:noAutofit/>
          </a:bodyPr>
          <a:lstStyle>
            <a:lvl1pPr>
              <a:buClr>
                <a:srgbClr val="EF8A44"/>
              </a:buClr>
              <a:defRPr sz="1800">
                <a:solidFill>
                  <a:schemeClr val="tx1"/>
                </a:solidFill>
                <a:latin typeface="Raleway SemiBold" panose="020B0703030101060003" pitchFamily="34" charset="0"/>
              </a:defRPr>
            </a:lvl1pPr>
          </a:lstStyle>
          <a:p>
            <a:pPr lvl="0"/>
            <a:r>
              <a:rPr lang="en-US" dirty="0"/>
              <a:t>Bullet 1</a:t>
            </a:r>
          </a:p>
          <a:p>
            <a:pPr lvl="0"/>
            <a:r>
              <a:rPr lang="en-US" dirty="0"/>
              <a:t>Bullet 2</a:t>
            </a:r>
          </a:p>
          <a:p>
            <a:pPr lvl="0"/>
            <a:r>
              <a:rPr lang="en-US" dirty="0"/>
              <a:t>Bullet 3</a:t>
            </a:r>
          </a:p>
          <a:p>
            <a:pPr lvl="0"/>
            <a:r>
              <a:rPr lang="en-US" dirty="0"/>
              <a:t>Bullet 4</a:t>
            </a:r>
          </a:p>
        </p:txBody>
      </p:sp>
      <p:sp>
        <p:nvSpPr>
          <p:cNvPr id="14" name="Title 1">
            <a:extLst>
              <a:ext uri="{FF2B5EF4-FFF2-40B4-BE49-F238E27FC236}">
                <a16:creationId xmlns:a16="http://schemas.microsoft.com/office/drawing/2014/main" id="{D4DE4420-773B-42D0-889B-793AE42B5E27}"/>
              </a:ext>
            </a:extLst>
          </p:cNvPr>
          <p:cNvSpPr>
            <a:spLocks noGrp="1"/>
          </p:cNvSpPr>
          <p:nvPr>
            <p:ph type="title" hasCustomPrompt="1"/>
          </p:nvPr>
        </p:nvSpPr>
        <p:spPr>
          <a:xfrm>
            <a:off x="4533161" y="651666"/>
            <a:ext cx="4860963"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15" name="Straight Connector 14">
            <a:extLst>
              <a:ext uri="{FF2B5EF4-FFF2-40B4-BE49-F238E27FC236}">
                <a16:creationId xmlns:a16="http://schemas.microsoft.com/office/drawing/2014/main" id="{974A409F-165C-43DD-A5AE-01FBB79C252C}"/>
              </a:ext>
            </a:extLst>
          </p:cNvPr>
          <p:cNvCxnSpPr>
            <a:cxnSpLocks/>
          </p:cNvCxnSpPr>
          <p:nvPr userDrawn="1"/>
        </p:nvCxnSpPr>
        <p:spPr>
          <a:xfrm>
            <a:off x="4533161" y="1372368"/>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8" name="Picture Placeholder 4">
            <a:extLst>
              <a:ext uri="{FF2B5EF4-FFF2-40B4-BE49-F238E27FC236}">
                <a16:creationId xmlns:a16="http://schemas.microsoft.com/office/drawing/2014/main" id="{BC22C373-1DA0-49A0-A079-15F7E85D834C}"/>
              </a:ext>
            </a:extLst>
          </p:cNvPr>
          <p:cNvSpPr>
            <a:spLocks noGrp="1"/>
          </p:cNvSpPr>
          <p:nvPr>
            <p:ph type="pic" sz="quarter" idx="20"/>
          </p:nvPr>
        </p:nvSpPr>
        <p:spPr>
          <a:xfrm>
            <a:off x="1" y="0"/>
            <a:ext cx="3605842" cy="5227605"/>
          </a:xfrm>
        </p:spPr>
        <p:txBody>
          <a:bodyPr/>
          <a:lstStyle/>
          <a:p>
            <a:endParaRPr lang="en-US" dirty="0"/>
          </a:p>
        </p:txBody>
      </p:sp>
      <p:sp>
        <p:nvSpPr>
          <p:cNvPr id="20" name="Picture Placeholder 4">
            <a:extLst>
              <a:ext uri="{FF2B5EF4-FFF2-40B4-BE49-F238E27FC236}">
                <a16:creationId xmlns:a16="http://schemas.microsoft.com/office/drawing/2014/main" id="{C2E44BBB-6E99-4CD0-A483-B31C175A806B}"/>
              </a:ext>
            </a:extLst>
          </p:cNvPr>
          <p:cNvSpPr>
            <a:spLocks noGrp="1"/>
          </p:cNvSpPr>
          <p:nvPr>
            <p:ph type="pic" sz="quarter" idx="21"/>
          </p:nvPr>
        </p:nvSpPr>
        <p:spPr>
          <a:xfrm>
            <a:off x="10498347" y="1039921"/>
            <a:ext cx="1693654" cy="5099988"/>
          </a:xfrm>
        </p:spPr>
        <p:txBody>
          <a:bodyPr/>
          <a:lstStyle/>
          <a:p>
            <a:endParaRPr lang="en-US" dirty="0"/>
          </a:p>
        </p:txBody>
      </p:sp>
      <p:sp>
        <p:nvSpPr>
          <p:cNvPr id="29" name="Text Placeholder 3">
            <a:extLst>
              <a:ext uri="{FF2B5EF4-FFF2-40B4-BE49-F238E27FC236}">
                <a16:creationId xmlns:a16="http://schemas.microsoft.com/office/drawing/2014/main" id="{59B74C93-8338-43A7-B64A-221A251384B9}"/>
              </a:ext>
            </a:extLst>
          </p:cNvPr>
          <p:cNvSpPr>
            <a:spLocks noGrp="1"/>
          </p:cNvSpPr>
          <p:nvPr>
            <p:ph type="body" sz="half" idx="22" hasCustomPrompt="1"/>
          </p:nvPr>
        </p:nvSpPr>
        <p:spPr>
          <a:xfrm>
            <a:off x="4533067" y="3331050"/>
            <a:ext cx="4861057" cy="2808857"/>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pic>
        <p:nvPicPr>
          <p:cNvPr id="13" name="Picture 12" descr="A picture containing drawing&#10;&#10;Description automatically generated">
            <a:extLst>
              <a:ext uri="{FF2B5EF4-FFF2-40B4-BE49-F238E27FC236}">
                <a16:creationId xmlns:a16="http://schemas.microsoft.com/office/drawing/2014/main" id="{7E455F69-0656-48F7-B739-71CB5C0DC3F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22" name="Slide Number Placeholder 5">
            <a:extLst>
              <a:ext uri="{FF2B5EF4-FFF2-40B4-BE49-F238E27FC236}">
                <a16:creationId xmlns:a16="http://schemas.microsoft.com/office/drawing/2014/main" id="{0C531072-8A2C-4786-9F85-EC800E676E9B}"/>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23" name="Footer Placeholder 4">
            <a:extLst>
              <a:ext uri="{FF2B5EF4-FFF2-40B4-BE49-F238E27FC236}">
                <a16:creationId xmlns:a16="http://schemas.microsoft.com/office/drawing/2014/main" id="{E8B2AC3B-3D12-4247-A461-E16432FC051F}"/>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Provider Education 2022</a:t>
            </a:r>
            <a:endParaRPr lang="en-US" dirty="0"/>
          </a:p>
        </p:txBody>
      </p:sp>
    </p:spTree>
    <p:extLst>
      <p:ext uri="{BB962C8B-B14F-4D97-AF65-F5344CB8AC3E}">
        <p14:creationId xmlns:p14="http://schemas.microsoft.com/office/powerpoint/2010/main" val="38650116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56"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Layou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EE0A959-8D73-4BFE-A565-839AA1FC7F61}"/>
              </a:ext>
            </a:extLst>
          </p:cNvPr>
          <p:cNvSpPr/>
          <p:nvPr userDrawn="1"/>
        </p:nvSpPr>
        <p:spPr>
          <a:xfrm flipH="1">
            <a:off x="436896" y="3706356"/>
            <a:ext cx="9949132" cy="2605176"/>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icture Placeholder 4">
            <a:extLst>
              <a:ext uri="{FF2B5EF4-FFF2-40B4-BE49-F238E27FC236}">
                <a16:creationId xmlns:a16="http://schemas.microsoft.com/office/drawing/2014/main" id="{5196AACB-BEA1-40C0-9521-79B238747896}"/>
              </a:ext>
            </a:extLst>
          </p:cNvPr>
          <p:cNvSpPr>
            <a:spLocks noGrp="1"/>
          </p:cNvSpPr>
          <p:nvPr>
            <p:ph type="pic" sz="quarter" idx="19"/>
          </p:nvPr>
        </p:nvSpPr>
        <p:spPr>
          <a:xfrm>
            <a:off x="-470" y="3305934"/>
            <a:ext cx="9949132" cy="2605176"/>
          </a:xfrm>
        </p:spPr>
        <p:txBody>
          <a:bodyPr/>
          <a:lstStyle/>
          <a:p>
            <a:endParaRPr lang="en-US" dirty="0"/>
          </a:p>
        </p:txBody>
      </p:sp>
      <p:sp>
        <p:nvSpPr>
          <p:cNvPr id="27" name="Title 1">
            <a:extLst>
              <a:ext uri="{FF2B5EF4-FFF2-40B4-BE49-F238E27FC236}">
                <a16:creationId xmlns:a16="http://schemas.microsoft.com/office/drawing/2014/main" id="{33D95C46-4D84-452D-8F4E-99CEBC611B63}"/>
              </a:ext>
            </a:extLst>
          </p:cNvPr>
          <p:cNvSpPr>
            <a:spLocks noGrp="1"/>
          </p:cNvSpPr>
          <p:nvPr>
            <p:ph type="title" hasCustomPrompt="1"/>
          </p:nvPr>
        </p:nvSpPr>
        <p:spPr>
          <a:xfrm>
            <a:off x="890246" y="650024"/>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28" name="Straight Connector 27">
            <a:extLst>
              <a:ext uri="{FF2B5EF4-FFF2-40B4-BE49-F238E27FC236}">
                <a16:creationId xmlns:a16="http://schemas.microsoft.com/office/drawing/2014/main" id="{414B26E6-60E4-46D5-A290-F5BA5D7DC899}"/>
              </a:ext>
            </a:extLst>
          </p:cNvPr>
          <p:cNvCxnSpPr>
            <a:cxnSpLocks/>
          </p:cNvCxnSpPr>
          <p:nvPr userDrawn="1"/>
        </p:nvCxnSpPr>
        <p:spPr>
          <a:xfrm>
            <a:off x="876300" y="1370726"/>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drawing&#10;&#10;Description automatically generated">
            <a:extLst>
              <a:ext uri="{FF2B5EF4-FFF2-40B4-BE49-F238E27FC236}">
                <a16:creationId xmlns:a16="http://schemas.microsoft.com/office/drawing/2014/main" id="{79D5D2C6-00F1-4598-8498-B6C21AE17C3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18" name="Text Placeholder 3">
            <a:extLst>
              <a:ext uri="{FF2B5EF4-FFF2-40B4-BE49-F238E27FC236}">
                <a16:creationId xmlns:a16="http://schemas.microsoft.com/office/drawing/2014/main" id="{7E81C031-6C0C-4CEE-8B45-2FB33E0C655D}"/>
              </a:ext>
            </a:extLst>
          </p:cNvPr>
          <p:cNvSpPr>
            <a:spLocks noGrp="1"/>
          </p:cNvSpPr>
          <p:nvPr>
            <p:ph type="body" sz="half" idx="21" hasCustomPrompt="1"/>
          </p:nvPr>
        </p:nvSpPr>
        <p:spPr>
          <a:xfrm>
            <a:off x="876301" y="1650959"/>
            <a:ext cx="4179408" cy="1447347"/>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
        <p:nvSpPr>
          <p:cNvPr id="19" name="Text Placeholder 3">
            <a:extLst>
              <a:ext uri="{FF2B5EF4-FFF2-40B4-BE49-F238E27FC236}">
                <a16:creationId xmlns:a16="http://schemas.microsoft.com/office/drawing/2014/main" id="{C18ADA81-69C1-47F6-BC08-5D78A3BC5AD9}"/>
              </a:ext>
            </a:extLst>
          </p:cNvPr>
          <p:cNvSpPr>
            <a:spLocks noGrp="1"/>
          </p:cNvSpPr>
          <p:nvPr>
            <p:ph type="body" sz="half" idx="22" hasCustomPrompt="1"/>
          </p:nvPr>
        </p:nvSpPr>
        <p:spPr>
          <a:xfrm>
            <a:off x="6206620" y="1650959"/>
            <a:ext cx="4179408" cy="1447347"/>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
        <p:nvSpPr>
          <p:cNvPr id="13" name="Slide Number Placeholder 5">
            <a:extLst>
              <a:ext uri="{FF2B5EF4-FFF2-40B4-BE49-F238E27FC236}">
                <a16:creationId xmlns:a16="http://schemas.microsoft.com/office/drawing/2014/main" id="{8334DC60-58A1-4D58-BD60-3ACBBF0D3991}"/>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14" name="Footer Placeholder 4">
            <a:extLst>
              <a:ext uri="{FF2B5EF4-FFF2-40B4-BE49-F238E27FC236}">
                <a16:creationId xmlns:a16="http://schemas.microsoft.com/office/drawing/2014/main" id="{563F24B9-1AC7-4031-9986-A553F3DB3BBD}"/>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Provider Education 2022</a:t>
            </a:r>
            <a:endParaRPr lang="en-US" dirty="0"/>
          </a:p>
        </p:txBody>
      </p:sp>
    </p:spTree>
    <p:extLst>
      <p:ext uri="{BB962C8B-B14F-4D97-AF65-F5344CB8AC3E}">
        <p14:creationId xmlns:p14="http://schemas.microsoft.com/office/powerpoint/2010/main" val="2819557353"/>
      </p:ext>
    </p:extLst>
  </p:cSld>
  <p:clrMapOvr>
    <a:masterClrMapping/>
  </p:clrMapOvr>
  <p:extLst>
    <p:ext uri="{DCECCB84-F9BA-43D5-87BE-67443E8EF086}">
      <p15:sldGuideLst xmlns:p15="http://schemas.microsoft.com/office/powerpoint/2012/main">
        <p15:guide id="1" orient="horz" pos="2280" userDrawn="1">
          <p15:clr>
            <a:srgbClr val="FBAE40"/>
          </p15:clr>
        </p15:guide>
        <p15:guide id="2" pos="55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38A191A2-1815-4213-BFB6-302359B75777}"/>
              </a:ext>
            </a:extLst>
          </p:cNvPr>
          <p:cNvSpPr/>
          <p:nvPr userDrawn="1"/>
        </p:nvSpPr>
        <p:spPr>
          <a:xfrm>
            <a:off x="9022080" y="1"/>
            <a:ext cx="3169920" cy="6858000"/>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itle 1">
            <a:extLst>
              <a:ext uri="{FF2B5EF4-FFF2-40B4-BE49-F238E27FC236}">
                <a16:creationId xmlns:a16="http://schemas.microsoft.com/office/drawing/2014/main" id="{C4E3B39F-E016-446B-9DDB-5E4D2B9C0FA1}"/>
              </a:ext>
            </a:extLst>
          </p:cNvPr>
          <p:cNvSpPr>
            <a:spLocks noGrp="1"/>
          </p:cNvSpPr>
          <p:nvPr>
            <p:ph type="title" hasCustomPrompt="1"/>
          </p:nvPr>
        </p:nvSpPr>
        <p:spPr>
          <a:xfrm>
            <a:off x="876300" y="634654"/>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sp>
        <p:nvSpPr>
          <p:cNvPr id="25" name="Text Placeholder 6">
            <a:extLst>
              <a:ext uri="{FF2B5EF4-FFF2-40B4-BE49-F238E27FC236}">
                <a16:creationId xmlns:a16="http://schemas.microsoft.com/office/drawing/2014/main" id="{114BBCFE-9B60-49F8-B6C5-1ECD65FD8AE8}"/>
              </a:ext>
            </a:extLst>
          </p:cNvPr>
          <p:cNvSpPr>
            <a:spLocks noGrp="1"/>
          </p:cNvSpPr>
          <p:nvPr>
            <p:ph type="body" sz="quarter" idx="18" hasCustomPrompt="1"/>
          </p:nvPr>
        </p:nvSpPr>
        <p:spPr>
          <a:xfrm>
            <a:off x="885824" y="2775578"/>
            <a:ext cx="6506853" cy="3530119"/>
          </a:xfrm>
        </p:spPr>
        <p:txBody>
          <a:bodyPr lIns="0">
            <a:noAutofit/>
          </a:bodyPr>
          <a:lstStyle>
            <a:lvl1pPr>
              <a:buClr>
                <a:srgbClr val="EF8A44"/>
              </a:buClr>
              <a:defRPr sz="1800">
                <a:solidFill>
                  <a:schemeClr val="tx1"/>
                </a:solidFill>
                <a:latin typeface="Raleway SemiBold" panose="020B0703030101060003" pitchFamily="34" charset="0"/>
              </a:defRPr>
            </a:lvl1pPr>
          </a:lstStyle>
          <a:p>
            <a:pPr lvl="0"/>
            <a:r>
              <a:rPr lang="en-US" dirty="0"/>
              <a:t>Bullet 1</a:t>
            </a:r>
          </a:p>
          <a:p>
            <a:pPr lvl="0"/>
            <a:r>
              <a:rPr lang="en-US" dirty="0"/>
              <a:t>Bullet 2</a:t>
            </a:r>
          </a:p>
          <a:p>
            <a:pPr lvl="0"/>
            <a:r>
              <a:rPr lang="en-US" dirty="0"/>
              <a:t>Bullet 3</a:t>
            </a:r>
          </a:p>
          <a:p>
            <a:pPr lvl="0"/>
            <a:r>
              <a:rPr lang="en-US" dirty="0"/>
              <a:t>Bullet 4</a:t>
            </a:r>
          </a:p>
        </p:txBody>
      </p:sp>
      <p:cxnSp>
        <p:nvCxnSpPr>
          <p:cNvPr id="29" name="Straight Connector 28">
            <a:extLst>
              <a:ext uri="{FF2B5EF4-FFF2-40B4-BE49-F238E27FC236}">
                <a16:creationId xmlns:a16="http://schemas.microsoft.com/office/drawing/2014/main" id="{8CAFA596-9110-4DB0-BEDF-C35A24B5F476}"/>
              </a:ext>
            </a:extLst>
          </p:cNvPr>
          <p:cNvCxnSpPr>
            <a:cxnSpLocks/>
          </p:cNvCxnSpPr>
          <p:nvPr userDrawn="1"/>
        </p:nvCxnSpPr>
        <p:spPr>
          <a:xfrm>
            <a:off x="885825" y="1355356"/>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50" name="Text Placeholder 3">
            <a:extLst>
              <a:ext uri="{FF2B5EF4-FFF2-40B4-BE49-F238E27FC236}">
                <a16:creationId xmlns:a16="http://schemas.microsoft.com/office/drawing/2014/main" id="{77E0B329-63AF-4A65-A7B1-04B1ED3952B3}"/>
              </a:ext>
            </a:extLst>
          </p:cNvPr>
          <p:cNvSpPr>
            <a:spLocks noGrp="1"/>
          </p:cNvSpPr>
          <p:nvPr>
            <p:ph type="body" sz="half" idx="22" hasCustomPrompt="1"/>
          </p:nvPr>
        </p:nvSpPr>
        <p:spPr>
          <a:xfrm>
            <a:off x="885824" y="1639966"/>
            <a:ext cx="6506847" cy="789726"/>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pic>
        <p:nvPicPr>
          <p:cNvPr id="18" name="Picture 17" descr="A picture containing drawing&#10;&#10;Description automatically generated">
            <a:extLst>
              <a:ext uri="{FF2B5EF4-FFF2-40B4-BE49-F238E27FC236}">
                <a16:creationId xmlns:a16="http://schemas.microsoft.com/office/drawing/2014/main" id="{FD54B7E7-3BDE-44E1-A0B7-C71D2B74F3C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16" name="Slide Number Placeholder 5">
            <a:extLst>
              <a:ext uri="{FF2B5EF4-FFF2-40B4-BE49-F238E27FC236}">
                <a16:creationId xmlns:a16="http://schemas.microsoft.com/office/drawing/2014/main" id="{96FC17F8-0335-4251-930B-CF3A5F99C2F9}"/>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bg1"/>
                </a:solidFill>
              </a:defRPr>
            </a:lvl1pPr>
          </a:lstStyle>
          <a:p>
            <a:r>
              <a:rPr lang="en-US" dirty="0">
                <a:ea typeface="Open Sans" charset="0"/>
                <a:cs typeface="Open Sans" charset="0"/>
              </a:rPr>
              <a:t>Page </a:t>
            </a:r>
            <a:fld id="{C6C8BDDB-1AA9-4CDC-80A0-B0BF343FFE1A}" type="slidenum">
              <a:rPr lang="en-US" smtClean="0">
                <a:ea typeface="Open Sans" charset="0"/>
                <a:cs typeface="Open Sans" charset="0"/>
              </a:rPr>
              <a:pPr/>
              <a:t>‹#›</a:t>
            </a:fld>
            <a:endParaRPr lang="en-US" dirty="0"/>
          </a:p>
        </p:txBody>
      </p:sp>
      <p:sp>
        <p:nvSpPr>
          <p:cNvPr id="17" name="Footer Placeholder 4">
            <a:extLst>
              <a:ext uri="{FF2B5EF4-FFF2-40B4-BE49-F238E27FC236}">
                <a16:creationId xmlns:a16="http://schemas.microsoft.com/office/drawing/2014/main" id="{212C0771-4AD6-4196-B5B7-4C9EE53A9699}"/>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Provider Education 2022</a:t>
            </a:r>
            <a:endParaRPr lang="en-US" dirty="0"/>
          </a:p>
        </p:txBody>
      </p:sp>
    </p:spTree>
    <p:extLst>
      <p:ext uri="{BB962C8B-B14F-4D97-AF65-F5344CB8AC3E}">
        <p14:creationId xmlns:p14="http://schemas.microsoft.com/office/powerpoint/2010/main" val="328983908"/>
      </p:ext>
    </p:extLst>
  </p:cSld>
  <p:clrMapOvr>
    <a:masterClrMapping/>
  </p:clrMapOvr>
  <p:extLst>
    <p:ext uri="{DCECCB84-F9BA-43D5-87BE-67443E8EF086}">
      <p15:sldGuideLst xmlns:p15="http://schemas.microsoft.com/office/powerpoint/2012/main">
        <p15:guide id="1" orient="horz" pos="3216" userDrawn="1">
          <p15:clr>
            <a:srgbClr val="FBAE40"/>
          </p15:clr>
        </p15:guide>
        <p15:guide id="2" pos="55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epro Team V1">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17249D24-D2C1-4F5C-B073-29A8F13CCEBF}"/>
              </a:ext>
            </a:extLst>
          </p:cNvPr>
          <p:cNvCxnSpPr>
            <a:cxnSpLocks/>
          </p:cNvCxnSpPr>
          <p:nvPr userDrawn="1"/>
        </p:nvCxnSpPr>
        <p:spPr>
          <a:xfrm>
            <a:off x="3431232" y="6099550"/>
            <a:ext cx="3395639"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2988D58-1BCE-4995-8384-ED8D03C47E95}"/>
              </a:ext>
            </a:extLst>
          </p:cNvPr>
          <p:cNvCxnSpPr>
            <a:cxnSpLocks/>
          </p:cNvCxnSpPr>
          <p:nvPr userDrawn="1"/>
        </p:nvCxnSpPr>
        <p:spPr>
          <a:xfrm>
            <a:off x="5342453" y="3406966"/>
            <a:ext cx="3129360"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A0ED802-D27C-4ACD-A1E8-92AD5D37FD3C}"/>
              </a:ext>
            </a:extLst>
          </p:cNvPr>
          <p:cNvCxnSpPr>
            <a:cxnSpLocks/>
          </p:cNvCxnSpPr>
          <p:nvPr userDrawn="1"/>
        </p:nvCxnSpPr>
        <p:spPr>
          <a:xfrm>
            <a:off x="4664020" y="4303206"/>
            <a:ext cx="3312160"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5F350FF-2607-4AB9-97A8-4723F5BB59D4}"/>
              </a:ext>
            </a:extLst>
          </p:cNvPr>
          <p:cNvCxnSpPr>
            <a:cxnSpLocks/>
          </p:cNvCxnSpPr>
          <p:nvPr userDrawn="1"/>
        </p:nvCxnSpPr>
        <p:spPr>
          <a:xfrm>
            <a:off x="4055093" y="5200786"/>
            <a:ext cx="3175612"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0CF9AC7-6B73-471D-8FF6-205C78455449}"/>
              </a:ext>
            </a:extLst>
          </p:cNvPr>
          <p:cNvCxnSpPr>
            <a:cxnSpLocks/>
          </p:cNvCxnSpPr>
          <p:nvPr userDrawn="1"/>
        </p:nvCxnSpPr>
        <p:spPr>
          <a:xfrm>
            <a:off x="5938674" y="2509170"/>
            <a:ext cx="3142915"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sp>
        <p:nvSpPr>
          <p:cNvPr id="26" name="Title 1">
            <a:extLst>
              <a:ext uri="{FF2B5EF4-FFF2-40B4-BE49-F238E27FC236}">
                <a16:creationId xmlns:a16="http://schemas.microsoft.com/office/drawing/2014/main" id="{3364FF97-11CC-4B51-8582-912F053A1D6B}"/>
              </a:ext>
            </a:extLst>
          </p:cNvPr>
          <p:cNvSpPr>
            <a:spLocks noGrp="1"/>
          </p:cNvSpPr>
          <p:nvPr>
            <p:ph type="title" hasCustomPrompt="1"/>
          </p:nvPr>
        </p:nvSpPr>
        <p:spPr>
          <a:xfrm>
            <a:off x="866775" y="3012383"/>
            <a:ext cx="4088989" cy="436093"/>
          </a:xfrm>
          <a:prstGeom prst="rect">
            <a:avLst/>
          </a:prstGeom>
        </p:spPr>
        <p:txBody>
          <a:bodyPr lIns="0">
            <a:noAutofit/>
          </a:bodyPr>
          <a:lstStyle>
            <a:lvl1pPr>
              <a:defRPr sz="3600" b="1">
                <a:solidFill>
                  <a:schemeClr val="bg1"/>
                </a:solidFill>
                <a:latin typeface="Raleway" panose="020B0503030101060003" pitchFamily="34" charset="0"/>
              </a:defRPr>
            </a:lvl1pPr>
          </a:lstStyle>
          <a:p>
            <a:r>
              <a:rPr lang="en-US" dirty="0"/>
              <a:t>Content Headline</a:t>
            </a:r>
          </a:p>
        </p:txBody>
      </p:sp>
      <p:cxnSp>
        <p:nvCxnSpPr>
          <p:cNvPr id="27" name="Straight Connector 26">
            <a:extLst>
              <a:ext uri="{FF2B5EF4-FFF2-40B4-BE49-F238E27FC236}">
                <a16:creationId xmlns:a16="http://schemas.microsoft.com/office/drawing/2014/main" id="{A2A57A3E-1EA9-46D3-8F87-A774906A0175}"/>
              </a:ext>
            </a:extLst>
          </p:cNvPr>
          <p:cNvCxnSpPr>
            <a:cxnSpLocks/>
          </p:cNvCxnSpPr>
          <p:nvPr userDrawn="1"/>
        </p:nvCxnSpPr>
        <p:spPr>
          <a:xfrm>
            <a:off x="866775" y="3733085"/>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0D35C5C5-0E78-4829-9195-C2747EE6F52C}"/>
              </a:ext>
            </a:extLst>
          </p:cNvPr>
          <p:cNvSpPr>
            <a:spLocks noGrp="1"/>
          </p:cNvSpPr>
          <p:nvPr>
            <p:ph type="body" idx="21" hasCustomPrompt="1"/>
          </p:nvPr>
        </p:nvSpPr>
        <p:spPr>
          <a:xfrm>
            <a:off x="5938674" y="1793099"/>
            <a:ext cx="2771778" cy="307579"/>
          </a:xfrm>
          <a:prstGeom prst="rect">
            <a:avLst/>
          </a:prstGeom>
        </p:spPr>
        <p:txBody>
          <a:bodyPr lIns="0" anchor="ctr">
            <a:noAutofit/>
          </a:bodyPr>
          <a:lstStyle>
            <a:lvl1pPr marL="0" indent="0">
              <a:buNone/>
              <a:defRPr sz="16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22" name="Text Placeholder 2">
            <a:extLst>
              <a:ext uri="{FF2B5EF4-FFF2-40B4-BE49-F238E27FC236}">
                <a16:creationId xmlns:a16="http://schemas.microsoft.com/office/drawing/2014/main" id="{65A16E2A-6533-4F41-8133-E1BD9B46241A}"/>
              </a:ext>
            </a:extLst>
          </p:cNvPr>
          <p:cNvSpPr>
            <a:spLocks noGrp="1"/>
          </p:cNvSpPr>
          <p:nvPr>
            <p:ph type="body" idx="22" hasCustomPrompt="1"/>
          </p:nvPr>
        </p:nvSpPr>
        <p:spPr>
          <a:xfrm>
            <a:off x="5938674" y="2062650"/>
            <a:ext cx="2771778"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23" name="Text Placeholder 2">
            <a:extLst>
              <a:ext uri="{FF2B5EF4-FFF2-40B4-BE49-F238E27FC236}">
                <a16:creationId xmlns:a16="http://schemas.microsoft.com/office/drawing/2014/main" id="{3BCAE461-EA65-4EE4-B2D2-1C23D2B5721F}"/>
              </a:ext>
            </a:extLst>
          </p:cNvPr>
          <p:cNvSpPr>
            <a:spLocks noGrp="1"/>
          </p:cNvSpPr>
          <p:nvPr>
            <p:ph type="body" idx="23" hasCustomPrompt="1"/>
          </p:nvPr>
        </p:nvSpPr>
        <p:spPr>
          <a:xfrm>
            <a:off x="5342453" y="2697602"/>
            <a:ext cx="2771778" cy="307579"/>
          </a:xfrm>
          <a:prstGeom prst="rect">
            <a:avLst/>
          </a:prstGeom>
        </p:spPr>
        <p:txBody>
          <a:bodyPr lIns="0" anchor="ctr">
            <a:noAutofit/>
          </a:bodyPr>
          <a:lstStyle>
            <a:lvl1pPr marL="0" indent="0">
              <a:buNone/>
              <a:defRPr sz="16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24" name="Text Placeholder 2">
            <a:extLst>
              <a:ext uri="{FF2B5EF4-FFF2-40B4-BE49-F238E27FC236}">
                <a16:creationId xmlns:a16="http://schemas.microsoft.com/office/drawing/2014/main" id="{E731E995-4E4C-4DDF-86EA-7751B2B01DE2}"/>
              </a:ext>
            </a:extLst>
          </p:cNvPr>
          <p:cNvSpPr>
            <a:spLocks noGrp="1"/>
          </p:cNvSpPr>
          <p:nvPr>
            <p:ph type="body" idx="24" hasCustomPrompt="1"/>
          </p:nvPr>
        </p:nvSpPr>
        <p:spPr>
          <a:xfrm>
            <a:off x="5342453" y="2967153"/>
            <a:ext cx="2771778"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25" name="Text Placeholder 2">
            <a:extLst>
              <a:ext uri="{FF2B5EF4-FFF2-40B4-BE49-F238E27FC236}">
                <a16:creationId xmlns:a16="http://schemas.microsoft.com/office/drawing/2014/main" id="{16E86445-706B-4ADF-A168-6B29B4F43444}"/>
              </a:ext>
            </a:extLst>
          </p:cNvPr>
          <p:cNvSpPr>
            <a:spLocks noGrp="1"/>
          </p:cNvSpPr>
          <p:nvPr>
            <p:ph type="body" idx="25" hasCustomPrompt="1"/>
          </p:nvPr>
        </p:nvSpPr>
        <p:spPr>
          <a:xfrm>
            <a:off x="4664020" y="3593021"/>
            <a:ext cx="2771778" cy="307579"/>
          </a:xfrm>
          <a:prstGeom prst="rect">
            <a:avLst/>
          </a:prstGeom>
        </p:spPr>
        <p:txBody>
          <a:bodyPr lIns="0" anchor="ctr">
            <a:noAutofit/>
          </a:bodyPr>
          <a:lstStyle>
            <a:lvl1pPr marL="0" indent="0">
              <a:buNone/>
              <a:defRPr sz="16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29" name="Text Placeholder 2">
            <a:extLst>
              <a:ext uri="{FF2B5EF4-FFF2-40B4-BE49-F238E27FC236}">
                <a16:creationId xmlns:a16="http://schemas.microsoft.com/office/drawing/2014/main" id="{0803BED7-65A5-4957-8B17-A7580E47CB5A}"/>
              </a:ext>
            </a:extLst>
          </p:cNvPr>
          <p:cNvSpPr>
            <a:spLocks noGrp="1"/>
          </p:cNvSpPr>
          <p:nvPr>
            <p:ph type="body" idx="26" hasCustomPrompt="1"/>
          </p:nvPr>
        </p:nvSpPr>
        <p:spPr>
          <a:xfrm>
            <a:off x="4664020" y="3862572"/>
            <a:ext cx="2771778"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30" name="Text Placeholder 2">
            <a:extLst>
              <a:ext uri="{FF2B5EF4-FFF2-40B4-BE49-F238E27FC236}">
                <a16:creationId xmlns:a16="http://schemas.microsoft.com/office/drawing/2014/main" id="{CD226ADA-068E-42CB-B751-FF433D83A4CF}"/>
              </a:ext>
            </a:extLst>
          </p:cNvPr>
          <p:cNvSpPr>
            <a:spLocks noGrp="1"/>
          </p:cNvSpPr>
          <p:nvPr>
            <p:ph type="body" idx="27" hasCustomPrompt="1"/>
          </p:nvPr>
        </p:nvSpPr>
        <p:spPr>
          <a:xfrm>
            <a:off x="4055093" y="4491061"/>
            <a:ext cx="2771778" cy="307579"/>
          </a:xfrm>
          <a:prstGeom prst="rect">
            <a:avLst/>
          </a:prstGeom>
        </p:spPr>
        <p:txBody>
          <a:bodyPr lIns="0" anchor="ctr">
            <a:noAutofit/>
          </a:bodyPr>
          <a:lstStyle>
            <a:lvl1pPr marL="0" indent="0">
              <a:buNone/>
              <a:defRPr sz="16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32" name="Text Placeholder 2">
            <a:extLst>
              <a:ext uri="{FF2B5EF4-FFF2-40B4-BE49-F238E27FC236}">
                <a16:creationId xmlns:a16="http://schemas.microsoft.com/office/drawing/2014/main" id="{23BCDEC3-C76A-4F11-8C02-2EF28C05B84C}"/>
              </a:ext>
            </a:extLst>
          </p:cNvPr>
          <p:cNvSpPr>
            <a:spLocks noGrp="1"/>
          </p:cNvSpPr>
          <p:nvPr>
            <p:ph type="body" idx="28" hasCustomPrompt="1"/>
          </p:nvPr>
        </p:nvSpPr>
        <p:spPr>
          <a:xfrm>
            <a:off x="4055093" y="4760612"/>
            <a:ext cx="2771778"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33" name="Text Placeholder 2">
            <a:extLst>
              <a:ext uri="{FF2B5EF4-FFF2-40B4-BE49-F238E27FC236}">
                <a16:creationId xmlns:a16="http://schemas.microsoft.com/office/drawing/2014/main" id="{8ABADDDC-E9EA-4A72-8BA1-8B543BF5D6B3}"/>
              </a:ext>
            </a:extLst>
          </p:cNvPr>
          <p:cNvSpPr>
            <a:spLocks noGrp="1"/>
          </p:cNvSpPr>
          <p:nvPr>
            <p:ph type="body" idx="29" hasCustomPrompt="1"/>
          </p:nvPr>
        </p:nvSpPr>
        <p:spPr>
          <a:xfrm>
            <a:off x="3431232" y="5388640"/>
            <a:ext cx="2771778" cy="307579"/>
          </a:xfrm>
          <a:prstGeom prst="rect">
            <a:avLst/>
          </a:prstGeom>
        </p:spPr>
        <p:txBody>
          <a:bodyPr lIns="0" anchor="ctr">
            <a:noAutofit/>
          </a:bodyPr>
          <a:lstStyle>
            <a:lvl1pPr marL="0" indent="0">
              <a:buNone/>
              <a:defRPr sz="16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34" name="Text Placeholder 2">
            <a:extLst>
              <a:ext uri="{FF2B5EF4-FFF2-40B4-BE49-F238E27FC236}">
                <a16:creationId xmlns:a16="http://schemas.microsoft.com/office/drawing/2014/main" id="{842F86A7-75F9-4C68-99AD-7417A2581656}"/>
              </a:ext>
            </a:extLst>
          </p:cNvPr>
          <p:cNvSpPr>
            <a:spLocks noGrp="1"/>
          </p:cNvSpPr>
          <p:nvPr>
            <p:ph type="body" idx="30" hasCustomPrompt="1"/>
          </p:nvPr>
        </p:nvSpPr>
        <p:spPr>
          <a:xfrm>
            <a:off x="3431232" y="5658191"/>
            <a:ext cx="2771778"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35" name="Rectangle 52">
            <a:extLst>
              <a:ext uri="{FF2B5EF4-FFF2-40B4-BE49-F238E27FC236}">
                <a16:creationId xmlns:a16="http://schemas.microsoft.com/office/drawing/2014/main" id="{8FD6EE49-2998-43A6-9F2F-B6E247BD4AB9}"/>
              </a:ext>
            </a:extLst>
          </p:cNvPr>
          <p:cNvSpPr/>
          <p:nvPr userDrawn="1"/>
        </p:nvSpPr>
        <p:spPr>
          <a:xfrm flipH="1">
            <a:off x="5717446" y="-74425"/>
            <a:ext cx="6645349" cy="7038753"/>
          </a:xfrm>
          <a:custGeom>
            <a:avLst/>
            <a:gdLst>
              <a:gd name="connsiteX0" fmla="*/ 0 w 4114800"/>
              <a:gd name="connsiteY0" fmla="*/ 0 h 6858000"/>
              <a:gd name="connsiteX1" fmla="*/ 4114800 w 4114800"/>
              <a:gd name="connsiteY1" fmla="*/ 0 h 6858000"/>
              <a:gd name="connsiteX2" fmla="*/ 4114800 w 4114800"/>
              <a:gd name="connsiteY2" fmla="*/ 6858000 h 6858000"/>
              <a:gd name="connsiteX3" fmla="*/ 0 w 4114800"/>
              <a:gd name="connsiteY3" fmla="*/ 6858000 h 6858000"/>
              <a:gd name="connsiteX4" fmla="*/ 0 w 4114800"/>
              <a:gd name="connsiteY4" fmla="*/ 0 h 6858000"/>
              <a:gd name="connsiteX0" fmla="*/ 0 w 4114800"/>
              <a:gd name="connsiteY0" fmla="*/ 31898 h 6889898"/>
              <a:gd name="connsiteX1" fmla="*/ 2668772 w 4114800"/>
              <a:gd name="connsiteY1" fmla="*/ 0 h 6889898"/>
              <a:gd name="connsiteX2" fmla="*/ 4114800 w 4114800"/>
              <a:gd name="connsiteY2" fmla="*/ 6889898 h 6889898"/>
              <a:gd name="connsiteX3" fmla="*/ 0 w 4114800"/>
              <a:gd name="connsiteY3" fmla="*/ 6889898 h 6889898"/>
              <a:gd name="connsiteX4" fmla="*/ 0 w 4114800"/>
              <a:gd name="connsiteY4" fmla="*/ 31898 h 6889898"/>
              <a:gd name="connsiteX0" fmla="*/ 0 w 4114800"/>
              <a:gd name="connsiteY0" fmla="*/ 21265 h 6879265"/>
              <a:gd name="connsiteX1" fmla="*/ 2604977 w 4114800"/>
              <a:gd name="connsiteY1" fmla="*/ 0 h 6879265"/>
              <a:gd name="connsiteX2" fmla="*/ 4114800 w 4114800"/>
              <a:gd name="connsiteY2" fmla="*/ 6879265 h 6879265"/>
              <a:gd name="connsiteX3" fmla="*/ 0 w 4114800"/>
              <a:gd name="connsiteY3" fmla="*/ 6879265 h 6879265"/>
              <a:gd name="connsiteX4" fmla="*/ 0 w 4114800"/>
              <a:gd name="connsiteY4" fmla="*/ 21265 h 6879265"/>
              <a:gd name="connsiteX0" fmla="*/ 0 w 6826102"/>
              <a:gd name="connsiteY0" fmla="*/ 31898 h 6879265"/>
              <a:gd name="connsiteX1" fmla="*/ 5316279 w 6826102"/>
              <a:gd name="connsiteY1" fmla="*/ 0 h 6879265"/>
              <a:gd name="connsiteX2" fmla="*/ 6826102 w 6826102"/>
              <a:gd name="connsiteY2" fmla="*/ 6879265 h 6879265"/>
              <a:gd name="connsiteX3" fmla="*/ 2711302 w 6826102"/>
              <a:gd name="connsiteY3" fmla="*/ 6879265 h 6879265"/>
              <a:gd name="connsiteX4" fmla="*/ 0 w 6826102"/>
              <a:gd name="connsiteY4" fmla="*/ 31898 h 6879265"/>
              <a:gd name="connsiteX0" fmla="*/ 0 w 6826102"/>
              <a:gd name="connsiteY0" fmla="*/ 21266 h 6868633"/>
              <a:gd name="connsiteX1" fmla="*/ 3880883 w 6826102"/>
              <a:gd name="connsiteY1" fmla="*/ 0 h 6868633"/>
              <a:gd name="connsiteX2" fmla="*/ 6826102 w 6826102"/>
              <a:gd name="connsiteY2" fmla="*/ 6868633 h 6868633"/>
              <a:gd name="connsiteX3" fmla="*/ 2711302 w 6826102"/>
              <a:gd name="connsiteY3" fmla="*/ 6868633 h 6868633"/>
              <a:gd name="connsiteX4" fmla="*/ 0 w 6826102"/>
              <a:gd name="connsiteY4" fmla="*/ 21266 h 6868633"/>
              <a:gd name="connsiteX0" fmla="*/ 0 w 7187609"/>
              <a:gd name="connsiteY0" fmla="*/ 21266 h 6889898"/>
              <a:gd name="connsiteX1" fmla="*/ 3880883 w 7187609"/>
              <a:gd name="connsiteY1" fmla="*/ 0 h 6889898"/>
              <a:gd name="connsiteX2" fmla="*/ 7187609 w 7187609"/>
              <a:gd name="connsiteY2" fmla="*/ 6889898 h 6889898"/>
              <a:gd name="connsiteX3" fmla="*/ 2711302 w 7187609"/>
              <a:gd name="connsiteY3" fmla="*/ 6868633 h 6889898"/>
              <a:gd name="connsiteX4" fmla="*/ 0 w 7187609"/>
              <a:gd name="connsiteY4" fmla="*/ 21266 h 6889898"/>
              <a:gd name="connsiteX0" fmla="*/ 0 w 7187609"/>
              <a:gd name="connsiteY0" fmla="*/ 21266 h 6889898"/>
              <a:gd name="connsiteX1" fmla="*/ 3880883 w 7187609"/>
              <a:gd name="connsiteY1" fmla="*/ 0 h 6889898"/>
              <a:gd name="connsiteX2" fmla="*/ 7187609 w 7187609"/>
              <a:gd name="connsiteY2" fmla="*/ 6889898 h 6889898"/>
              <a:gd name="connsiteX3" fmla="*/ 2583712 w 7187609"/>
              <a:gd name="connsiteY3" fmla="*/ 6889898 h 6889898"/>
              <a:gd name="connsiteX4" fmla="*/ 0 w 7187609"/>
              <a:gd name="connsiteY4" fmla="*/ 21266 h 6889898"/>
              <a:gd name="connsiteX0" fmla="*/ 0 w 8729330"/>
              <a:gd name="connsiteY0" fmla="*/ 1 h 6889898"/>
              <a:gd name="connsiteX1" fmla="*/ 5422604 w 8729330"/>
              <a:gd name="connsiteY1" fmla="*/ 0 h 6889898"/>
              <a:gd name="connsiteX2" fmla="*/ 8729330 w 8729330"/>
              <a:gd name="connsiteY2" fmla="*/ 6889898 h 6889898"/>
              <a:gd name="connsiteX3" fmla="*/ 4125433 w 8729330"/>
              <a:gd name="connsiteY3" fmla="*/ 6889898 h 6889898"/>
              <a:gd name="connsiteX4" fmla="*/ 0 w 8729330"/>
              <a:gd name="connsiteY4" fmla="*/ 1 h 6889898"/>
              <a:gd name="connsiteX0" fmla="*/ 0 w 8729330"/>
              <a:gd name="connsiteY0" fmla="*/ 0 h 6889897"/>
              <a:gd name="connsiteX1" fmla="*/ 4274288 w 8729330"/>
              <a:gd name="connsiteY1" fmla="*/ 42530 h 6889897"/>
              <a:gd name="connsiteX2" fmla="*/ 8729330 w 8729330"/>
              <a:gd name="connsiteY2" fmla="*/ 6889897 h 6889897"/>
              <a:gd name="connsiteX3" fmla="*/ 4125433 w 8729330"/>
              <a:gd name="connsiteY3" fmla="*/ 6889897 h 6889897"/>
              <a:gd name="connsiteX4" fmla="*/ 0 w 8729330"/>
              <a:gd name="connsiteY4" fmla="*/ 0 h 6889897"/>
              <a:gd name="connsiteX0" fmla="*/ 0 w 8729330"/>
              <a:gd name="connsiteY0" fmla="*/ 0 h 6889897"/>
              <a:gd name="connsiteX1" fmla="*/ 4625162 w 8729330"/>
              <a:gd name="connsiteY1" fmla="*/ 10632 h 6889897"/>
              <a:gd name="connsiteX2" fmla="*/ 8729330 w 8729330"/>
              <a:gd name="connsiteY2" fmla="*/ 6889897 h 6889897"/>
              <a:gd name="connsiteX3" fmla="*/ 4125433 w 8729330"/>
              <a:gd name="connsiteY3" fmla="*/ 6889897 h 6889897"/>
              <a:gd name="connsiteX4" fmla="*/ 0 w 8729330"/>
              <a:gd name="connsiteY4" fmla="*/ 0 h 6889897"/>
              <a:gd name="connsiteX0" fmla="*/ 0 w 8729330"/>
              <a:gd name="connsiteY0" fmla="*/ 0 h 6889897"/>
              <a:gd name="connsiteX1" fmla="*/ 4625162 w 8729330"/>
              <a:gd name="connsiteY1" fmla="*/ 10632 h 6889897"/>
              <a:gd name="connsiteX2" fmla="*/ 8729330 w 8729330"/>
              <a:gd name="connsiteY2" fmla="*/ 6889897 h 6889897"/>
              <a:gd name="connsiteX3" fmla="*/ 1988289 w 8729330"/>
              <a:gd name="connsiteY3" fmla="*/ 6879265 h 6889897"/>
              <a:gd name="connsiteX4" fmla="*/ 0 w 8729330"/>
              <a:gd name="connsiteY4" fmla="*/ 0 h 6889897"/>
              <a:gd name="connsiteX0" fmla="*/ 0 w 8771861"/>
              <a:gd name="connsiteY0" fmla="*/ 0 h 6943060"/>
              <a:gd name="connsiteX1" fmla="*/ 4625162 w 8771861"/>
              <a:gd name="connsiteY1" fmla="*/ 10632 h 6943060"/>
              <a:gd name="connsiteX2" fmla="*/ 8771861 w 8771861"/>
              <a:gd name="connsiteY2" fmla="*/ 6943060 h 6943060"/>
              <a:gd name="connsiteX3" fmla="*/ 1988289 w 8771861"/>
              <a:gd name="connsiteY3" fmla="*/ 6879265 h 6943060"/>
              <a:gd name="connsiteX4" fmla="*/ 0 w 8771861"/>
              <a:gd name="connsiteY4" fmla="*/ 0 h 6943060"/>
              <a:gd name="connsiteX0" fmla="*/ 0 w 8771861"/>
              <a:gd name="connsiteY0" fmla="*/ 0 h 6974958"/>
              <a:gd name="connsiteX1" fmla="*/ 4625162 w 8771861"/>
              <a:gd name="connsiteY1" fmla="*/ 10632 h 6974958"/>
              <a:gd name="connsiteX2" fmla="*/ 8771861 w 8771861"/>
              <a:gd name="connsiteY2" fmla="*/ 6943060 h 6974958"/>
              <a:gd name="connsiteX3" fmla="*/ 1945759 w 8771861"/>
              <a:gd name="connsiteY3" fmla="*/ 6974958 h 6974958"/>
              <a:gd name="connsiteX4" fmla="*/ 0 w 8771861"/>
              <a:gd name="connsiteY4" fmla="*/ 0 h 6974958"/>
              <a:gd name="connsiteX0" fmla="*/ 0 w 8771861"/>
              <a:gd name="connsiteY0" fmla="*/ 63795 h 7038753"/>
              <a:gd name="connsiteX1" fmla="*/ 4582631 w 8771861"/>
              <a:gd name="connsiteY1" fmla="*/ 0 h 7038753"/>
              <a:gd name="connsiteX2" fmla="*/ 8771861 w 8771861"/>
              <a:gd name="connsiteY2" fmla="*/ 7006855 h 7038753"/>
              <a:gd name="connsiteX3" fmla="*/ 1945759 w 8771861"/>
              <a:gd name="connsiteY3" fmla="*/ 7038753 h 7038753"/>
              <a:gd name="connsiteX4" fmla="*/ 0 w 8771861"/>
              <a:gd name="connsiteY4" fmla="*/ 63795 h 7038753"/>
              <a:gd name="connsiteX0" fmla="*/ 0 w 8771861"/>
              <a:gd name="connsiteY0" fmla="*/ 0 h 7060019"/>
              <a:gd name="connsiteX1" fmla="*/ 4582631 w 8771861"/>
              <a:gd name="connsiteY1" fmla="*/ 21266 h 7060019"/>
              <a:gd name="connsiteX2" fmla="*/ 8771861 w 8771861"/>
              <a:gd name="connsiteY2" fmla="*/ 7028121 h 7060019"/>
              <a:gd name="connsiteX3" fmla="*/ 1945759 w 8771861"/>
              <a:gd name="connsiteY3" fmla="*/ 7060019 h 7060019"/>
              <a:gd name="connsiteX4" fmla="*/ 0 w 8771861"/>
              <a:gd name="connsiteY4" fmla="*/ 0 h 7060019"/>
              <a:gd name="connsiteX0" fmla="*/ 233916 w 6826102"/>
              <a:gd name="connsiteY0" fmla="*/ 0 h 7038754"/>
              <a:gd name="connsiteX1" fmla="*/ 2636872 w 6826102"/>
              <a:gd name="connsiteY1" fmla="*/ 1 h 7038754"/>
              <a:gd name="connsiteX2" fmla="*/ 6826102 w 6826102"/>
              <a:gd name="connsiteY2" fmla="*/ 7006856 h 7038754"/>
              <a:gd name="connsiteX3" fmla="*/ 0 w 6826102"/>
              <a:gd name="connsiteY3" fmla="*/ 7038754 h 7038754"/>
              <a:gd name="connsiteX4" fmla="*/ 233916 w 6826102"/>
              <a:gd name="connsiteY4" fmla="*/ 0 h 7038754"/>
              <a:gd name="connsiteX0" fmla="*/ 1073888 w 6826102"/>
              <a:gd name="connsiteY0" fmla="*/ 21264 h 7038753"/>
              <a:gd name="connsiteX1" fmla="*/ 2636872 w 6826102"/>
              <a:gd name="connsiteY1" fmla="*/ 0 h 7038753"/>
              <a:gd name="connsiteX2" fmla="*/ 6826102 w 6826102"/>
              <a:gd name="connsiteY2" fmla="*/ 7006855 h 7038753"/>
              <a:gd name="connsiteX3" fmla="*/ 0 w 6826102"/>
              <a:gd name="connsiteY3" fmla="*/ 7038753 h 7038753"/>
              <a:gd name="connsiteX4" fmla="*/ 1073888 w 6826102"/>
              <a:gd name="connsiteY4" fmla="*/ 21264 h 7038753"/>
              <a:gd name="connsiteX0" fmla="*/ 180753 w 6826102"/>
              <a:gd name="connsiteY0" fmla="*/ 10632 h 7038753"/>
              <a:gd name="connsiteX1" fmla="*/ 2636872 w 6826102"/>
              <a:gd name="connsiteY1" fmla="*/ 0 h 7038753"/>
              <a:gd name="connsiteX2" fmla="*/ 6826102 w 6826102"/>
              <a:gd name="connsiteY2" fmla="*/ 7006855 h 7038753"/>
              <a:gd name="connsiteX3" fmla="*/ 0 w 6826102"/>
              <a:gd name="connsiteY3" fmla="*/ 7038753 h 7038753"/>
              <a:gd name="connsiteX4" fmla="*/ 180753 w 6826102"/>
              <a:gd name="connsiteY4" fmla="*/ 10632 h 7038753"/>
              <a:gd name="connsiteX0" fmla="*/ 0 w 6645349"/>
              <a:gd name="connsiteY0" fmla="*/ 10632 h 7060018"/>
              <a:gd name="connsiteX1" fmla="*/ 2456119 w 6645349"/>
              <a:gd name="connsiteY1" fmla="*/ 0 h 7060018"/>
              <a:gd name="connsiteX2" fmla="*/ 6645349 w 6645349"/>
              <a:gd name="connsiteY2" fmla="*/ 7006855 h 7060018"/>
              <a:gd name="connsiteX3" fmla="*/ 393405 w 6645349"/>
              <a:gd name="connsiteY3" fmla="*/ 7060018 h 7060018"/>
              <a:gd name="connsiteX4" fmla="*/ 0 w 6645349"/>
              <a:gd name="connsiteY4" fmla="*/ 10632 h 7060018"/>
              <a:gd name="connsiteX0" fmla="*/ 0 w 6645349"/>
              <a:gd name="connsiteY0" fmla="*/ 10632 h 7038753"/>
              <a:gd name="connsiteX1" fmla="*/ 2456119 w 6645349"/>
              <a:gd name="connsiteY1" fmla="*/ 0 h 7038753"/>
              <a:gd name="connsiteX2" fmla="*/ 6645349 w 6645349"/>
              <a:gd name="connsiteY2" fmla="*/ 7006855 h 7038753"/>
              <a:gd name="connsiteX3" fmla="*/ 74428 w 6645349"/>
              <a:gd name="connsiteY3" fmla="*/ 7038753 h 7038753"/>
              <a:gd name="connsiteX4" fmla="*/ 0 w 6645349"/>
              <a:gd name="connsiteY4" fmla="*/ 10632 h 7038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5349" h="7038753">
                <a:moveTo>
                  <a:pt x="0" y="10632"/>
                </a:moveTo>
                <a:lnTo>
                  <a:pt x="2456119" y="0"/>
                </a:lnTo>
                <a:lnTo>
                  <a:pt x="6645349" y="7006855"/>
                </a:lnTo>
                <a:lnTo>
                  <a:pt x="74428" y="7038753"/>
                </a:lnTo>
                <a:lnTo>
                  <a:pt x="0" y="10632"/>
                </a:lnTo>
                <a:close/>
              </a:path>
            </a:pathLst>
          </a:cu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Slide Number Placeholder 5">
            <a:extLst>
              <a:ext uri="{FF2B5EF4-FFF2-40B4-BE49-F238E27FC236}">
                <a16:creationId xmlns:a16="http://schemas.microsoft.com/office/drawing/2014/main" id="{A9376B5C-1C45-433B-85A3-21AC9A10D55F}"/>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40" name="Footer Placeholder 4">
            <a:extLst>
              <a:ext uri="{FF2B5EF4-FFF2-40B4-BE49-F238E27FC236}">
                <a16:creationId xmlns:a16="http://schemas.microsoft.com/office/drawing/2014/main" id="{771BCB29-DF25-491E-87D7-84E44E89B16D}"/>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Provider Education 2022</a:t>
            </a:r>
            <a:endParaRPr lang="en-US" dirty="0"/>
          </a:p>
        </p:txBody>
      </p:sp>
      <p:pic>
        <p:nvPicPr>
          <p:cNvPr id="44" name="Picture 43" descr="A picture containing drawing&#10;&#10;Description automatically generated">
            <a:extLst>
              <a:ext uri="{FF2B5EF4-FFF2-40B4-BE49-F238E27FC236}">
                <a16:creationId xmlns:a16="http://schemas.microsoft.com/office/drawing/2014/main" id="{A1B1938D-CC75-491B-83D3-AD5D55AB7BB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6674" y="6265618"/>
            <a:ext cx="1179717" cy="591292"/>
          </a:xfrm>
          <a:prstGeom prst="rect">
            <a:avLst/>
          </a:prstGeom>
        </p:spPr>
      </p:pic>
      <p:sp>
        <p:nvSpPr>
          <p:cNvPr id="45" name="Picture Placeholder 10">
            <a:extLst>
              <a:ext uri="{FF2B5EF4-FFF2-40B4-BE49-F238E27FC236}">
                <a16:creationId xmlns:a16="http://schemas.microsoft.com/office/drawing/2014/main" id="{C27DFE6A-AAAA-4ADE-8F98-E7A256AB5D29}"/>
              </a:ext>
            </a:extLst>
          </p:cNvPr>
          <p:cNvSpPr>
            <a:spLocks noGrp="1"/>
          </p:cNvSpPr>
          <p:nvPr>
            <p:ph type="pic" sz="quarter" idx="33"/>
          </p:nvPr>
        </p:nvSpPr>
        <p:spPr>
          <a:xfrm>
            <a:off x="5654600" y="0"/>
            <a:ext cx="8891257" cy="7004054"/>
          </a:xfrm>
          <a:custGeom>
            <a:avLst/>
            <a:gdLst>
              <a:gd name="connsiteX0" fmla="*/ 4114800 w 8705850"/>
              <a:gd name="connsiteY0" fmla="*/ 0 h 6858000"/>
              <a:gd name="connsiteX1" fmla="*/ 8705850 w 8705850"/>
              <a:gd name="connsiteY1" fmla="*/ 0 h 6858000"/>
              <a:gd name="connsiteX2" fmla="*/ 4591050 w 8705850"/>
              <a:gd name="connsiteY2" fmla="*/ 6858000 h 6858000"/>
              <a:gd name="connsiteX3" fmla="*/ 0 w 87058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05850" h="6858000">
                <a:moveTo>
                  <a:pt x="4114800" y="0"/>
                </a:moveTo>
                <a:lnTo>
                  <a:pt x="8705850" y="0"/>
                </a:lnTo>
                <a:lnTo>
                  <a:pt x="4591050"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Tree>
    <p:extLst>
      <p:ext uri="{BB962C8B-B14F-4D97-AF65-F5344CB8AC3E}">
        <p14:creationId xmlns:p14="http://schemas.microsoft.com/office/powerpoint/2010/main" val="2207968883"/>
      </p:ext>
    </p:extLst>
  </p:cSld>
  <p:clrMapOvr>
    <a:masterClrMapping/>
  </p:clrMapOvr>
  <p:extLst>
    <p:ext uri="{DCECCB84-F9BA-43D5-87BE-67443E8EF086}">
      <p15:sldGuideLst xmlns:p15="http://schemas.microsoft.com/office/powerpoint/2012/main">
        <p15:guide id="1" orient="horz" pos="240" userDrawn="1">
          <p15:clr>
            <a:srgbClr val="FBAE40"/>
          </p15:clr>
        </p15:guide>
        <p15:guide id="2" pos="55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eakers">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30CE9F18-C711-41E7-975D-9A875091B4A5}"/>
              </a:ext>
            </a:extLst>
          </p:cNvPr>
          <p:cNvSpPr/>
          <p:nvPr userDrawn="1"/>
        </p:nvSpPr>
        <p:spPr>
          <a:xfrm>
            <a:off x="0" y="0"/>
            <a:ext cx="6449438" cy="6858000"/>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itle 1">
            <a:extLst>
              <a:ext uri="{FF2B5EF4-FFF2-40B4-BE49-F238E27FC236}">
                <a16:creationId xmlns:a16="http://schemas.microsoft.com/office/drawing/2014/main" id="{C4E3B39F-E016-446B-9DDB-5E4D2B9C0FA1}"/>
              </a:ext>
            </a:extLst>
          </p:cNvPr>
          <p:cNvSpPr>
            <a:spLocks noGrp="1"/>
          </p:cNvSpPr>
          <p:nvPr>
            <p:ph type="title" hasCustomPrompt="1"/>
          </p:nvPr>
        </p:nvSpPr>
        <p:spPr>
          <a:xfrm>
            <a:off x="876300" y="3099439"/>
            <a:ext cx="4701511" cy="436093"/>
          </a:xfrm>
          <a:prstGeom prst="rect">
            <a:avLst/>
          </a:prstGeom>
        </p:spPr>
        <p:txBody>
          <a:bodyPr lIns="0">
            <a:noAutofit/>
          </a:bodyPr>
          <a:lstStyle>
            <a:lvl1pPr>
              <a:defRPr sz="3600" b="1">
                <a:solidFill>
                  <a:schemeClr val="bg1"/>
                </a:solidFill>
                <a:latin typeface="Raleway" panose="020B0503030101060003" pitchFamily="34" charset="0"/>
              </a:defRPr>
            </a:lvl1pPr>
          </a:lstStyle>
          <a:p>
            <a:r>
              <a:rPr lang="en-US" dirty="0"/>
              <a:t>Content Headline</a:t>
            </a:r>
          </a:p>
        </p:txBody>
      </p:sp>
      <p:cxnSp>
        <p:nvCxnSpPr>
          <p:cNvPr id="29" name="Straight Connector 28">
            <a:extLst>
              <a:ext uri="{FF2B5EF4-FFF2-40B4-BE49-F238E27FC236}">
                <a16:creationId xmlns:a16="http://schemas.microsoft.com/office/drawing/2014/main" id="{8CAFA596-9110-4DB0-BEDF-C35A24B5F476}"/>
              </a:ext>
            </a:extLst>
          </p:cNvPr>
          <p:cNvCxnSpPr>
            <a:cxnSpLocks/>
          </p:cNvCxnSpPr>
          <p:nvPr userDrawn="1"/>
        </p:nvCxnSpPr>
        <p:spPr>
          <a:xfrm>
            <a:off x="885825" y="3820141"/>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39" name="Text Placeholder 3">
            <a:extLst>
              <a:ext uri="{FF2B5EF4-FFF2-40B4-BE49-F238E27FC236}">
                <a16:creationId xmlns:a16="http://schemas.microsoft.com/office/drawing/2014/main" id="{B17A8ED2-12C5-4DB3-8299-1E3163B8DDD6}"/>
              </a:ext>
            </a:extLst>
          </p:cNvPr>
          <p:cNvSpPr>
            <a:spLocks noGrp="1"/>
          </p:cNvSpPr>
          <p:nvPr>
            <p:ph type="body" sz="half" idx="17" hasCustomPrompt="1"/>
          </p:nvPr>
        </p:nvSpPr>
        <p:spPr>
          <a:xfrm>
            <a:off x="7440021" y="1688517"/>
            <a:ext cx="3795426" cy="734417"/>
          </a:xfrm>
          <a:prstGeom prst="rect">
            <a:avLst/>
          </a:prstGeom>
        </p:spPr>
        <p:txBody>
          <a:bodyPr lIns="0" anchor="t">
            <a:noAutofit/>
          </a:bodyPr>
          <a:lstStyle>
            <a:lvl1pPr marL="0" indent="0">
              <a:lnSpc>
                <a:spcPct val="100000"/>
              </a:lnSpc>
              <a:spcBef>
                <a:spcPts val="0"/>
              </a:spcBef>
              <a:spcAft>
                <a:spcPts val="0"/>
              </a:spcAft>
              <a:buNone/>
              <a:defRPr sz="105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30" name="Text Placeholder 2">
            <a:extLst>
              <a:ext uri="{FF2B5EF4-FFF2-40B4-BE49-F238E27FC236}">
                <a16:creationId xmlns:a16="http://schemas.microsoft.com/office/drawing/2014/main" id="{C5CB2342-FAF8-47E0-BF90-63DCF0FE229F}"/>
              </a:ext>
            </a:extLst>
          </p:cNvPr>
          <p:cNvSpPr>
            <a:spLocks noGrp="1"/>
          </p:cNvSpPr>
          <p:nvPr>
            <p:ph type="body" idx="1" hasCustomPrompt="1"/>
          </p:nvPr>
        </p:nvSpPr>
        <p:spPr>
          <a:xfrm>
            <a:off x="7440021" y="746954"/>
            <a:ext cx="2771778" cy="307579"/>
          </a:xfrm>
          <a:prstGeom prst="rect">
            <a:avLst/>
          </a:prstGeom>
        </p:spPr>
        <p:txBody>
          <a:bodyPr lIns="0" anchor="ctr">
            <a:noAutofit/>
          </a:bodyPr>
          <a:lstStyle>
            <a:lvl1pPr marL="0" indent="0">
              <a:buNone/>
              <a:defRPr sz="16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31" name="Text Placeholder 2">
            <a:extLst>
              <a:ext uri="{FF2B5EF4-FFF2-40B4-BE49-F238E27FC236}">
                <a16:creationId xmlns:a16="http://schemas.microsoft.com/office/drawing/2014/main" id="{FFED95E6-2935-49B2-9ED0-38FE345F34D0}"/>
              </a:ext>
            </a:extLst>
          </p:cNvPr>
          <p:cNvSpPr>
            <a:spLocks noGrp="1"/>
          </p:cNvSpPr>
          <p:nvPr>
            <p:ph type="body" idx="20" hasCustomPrompt="1"/>
          </p:nvPr>
        </p:nvSpPr>
        <p:spPr>
          <a:xfrm>
            <a:off x="7440021" y="1133115"/>
            <a:ext cx="2771778" cy="476821"/>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Line 1</a:t>
            </a:r>
          </a:p>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Title Line 2</a:t>
            </a:r>
          </a:p>
        </p:txBody>
      </p:sp>
      <p:sp>
        <p:nvSpPr>
          <p:cNvPr id="28" name="Slide Number Placeholder 5">
            <a:extLst>
              <a:ext uri="{FF2B5EF4-FFF2-40B4-BE49-F238E27FC236}">
                <a16:creationId xmlns:a16="http://schemas.microsoft.com/office/drawing/2014/main" id="{6E883BC0-4964-4672-AFEC-5AE371F25A09}"/>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32" name="Footer Placeholder 4">
            <a:extLst>
              <a:ext uri="{FF2B5EF4-FFF2-40B4-BE49-F238E27FC236}">
                <a16:creationId xmlns:a16="http://schemas.microsoft.com/office/drawing/2014/main" id="{6FFF2320-D5EF-4FEA-96DA-3BD556757179}"/>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Provider Education 2022</a:t>
            </a:r>
            <a:endParaRPr lang="en-US" dirty="0"/>
          </a:p>
        </p:txBody>
      </p:sp>
      <p:sp>
        <p:nvSpPr>
          <p:cNvPr id="3" name="Picture Placeholder 2">
            <a:extLst>
              <a:ext uri="{FF2B5EF4-FFF2-40B4-BE49-F238E27FC236}">
                <a16:creationId xmlns:a16="http://schemas.microsoft.com/office/drawing/2014/main" id="{7596A755-AF97-466F-AD70-7B17BEA95225}"/>
              </a:ext>
            </a:extLst>
          </p:cNvPr>
          <p:cNvSpPr>
            <a:spLocks noGrp="1"/>
          </p:cNvSpPr>
          <p:nvPr>
            <p:ph type="pic" sz="quarter" idx="29"/>
          </p:nvPr>
        </p:nvSpPr>
        <p:spPr>
          <a:xfrm>
            <a:off x="5537378" y="746954"/>
            <a:ext cx="1678179" cy="1674145"/>
          </a:xfrm>
        </p:spPr>
        <p:txBody>
          <a:bodyPr/>
          <a:lstStyle/>
          <a:p>
            <a:endParaRPr lang="en-US" dirty="0"/>
          </a:p>
        </p:txBody>
      </p:sp>
      <p:pic>
        <p:nvPicPr>
          <p:cNvPr id="40" name="Picture 39" descr="A picture containing drawing&#10;&#10;Description automatically generated">
            <a:extLst>
              <a:ext uri="{FF2B5EF4-FFF2-40B4-BE49-F238E27FC236}">
                <a16:creationId xmlns:a16="http://schemas.microsoft.com/office/drawing/2014/main" id="{D8EFF20F-21B0-4351-B8AB-DBAAFFDED22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6674" y="6265618"/>
            <a:ext cx="1179717" cy="591292"/>
          </a:xfrm>
          <a:prstGeom prst="rect">
            <a:avLst/>
          </a:prstGeom>
        </p:spPr>
      </p:pic>
      <p:cxnSp>
        <p:nvCxnSpPr>
          <p:cNvPr id="47" name="Straight Connector 46">
            <a:extLst>
              <a:ext uri="{FF2B5EF4-FFF2-40B4-BE49-F238E27FC236}">
                <a16:creationId xmlns:a16="http://schemas.microsoft.com/office/drawing/2014/main" id="{0F2750E9-4989-4FE8-8BBC-7EA55EAC5F9B}"/>
              </a:ext>
            </a:extLst>
          </p:cNvPr>
          <p:cNvCxnSpPr>
            <a:cxnSpLocks/>
          </p:cNvCxnSpPr>
          <p:nvPr userDrawn="1"/>
        </p:nvCxnSpPr>
        <p:spPr>
          <a:xfrm>
            <a:off x="7437189" y="1620177"/>
            <a:ext cx="441788"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sp>
        <p:nvSpPr>
          <p:cNvPr id="48" name="Text Placeholder 3">
            <a:extLst>
              <a:ext uri="{FF2B5EF4-FFF2-40B4-BE49-F238E27FC236}">
                <a16:creationId xmlns:a16="http://schemas.microsoft.com/office/drawing/2014/main" id="{40029F01-4230-4651-8307-A31BFC44E463}"/>
              </a:ext>
            </a:extLst>
          </p:cNvPr>
          <p:cNvSpPr>
            <a:spLocks noGrp="1"/>
          </p:cNvSpPr>
          <p:nvPr>
            <p:ph type="body" sz="half" idx="30" hasCustomPrompt="1"/>
          </p:nvPr>
        </p:nvSpPr>
        <p:spPr>
          <a:xfrm>
            <a:off x="7440021" y="3602867"/>
            <a:ext cx="3795426" cy="734417"/>
          </a:xfrm>
          <a:prstGeom prst="rect">
            <a:avLst/>
          </a:prstGeom>
        </p:spPr>
        <p:txBody>
          <a:bodyPr lIns="0" anchor="t">
            <a:noAutofit/>
          </a:bodyPr>
          <a:lstStyle>
            <a:lvl1pPr marL="0" indent="0">
              <a:lnSpc>
                <a:spcPct val="100000"/>
              </a:lnSpc>
              <a:spcBef>
                <a:spcPts val="0"/>
              </a:spcBef>
              <a:spcAft>
                <a:spcPts val="0"/>
              </a:spcAft>
              <a:buNone/>
              <a:defRPr sz="105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49" name="Text Placeholder 2">
            <a:extLst>
              <a:ext uri="{FF2B5EF4-FFF2-40B4-BE49-F238E27FC236}">
                <a16:creationId xmlns:a16="http://schemas.microsoft.com/office/drawing/2014/main" id="{975BE64B-7B9A-44C4-B70C-60D54C36506F}"/>
              </a:ext>
            </a:extLst>
          </p:cNvPr>
          <p:cNvSpPr>
            <a:spLocks noGrp="1"/>
          </p:cNvSpPr>
          <p:nvPr>
            <p:ph type="body" idx="31" hasCustomPrompt="1"/>
          </p:nvPr>
        </p:nvSpPr>
        <p:spPr>
          <a:xfrm>
            <a:off x="7440021" y="2661304"/>
            <a:ext cx="2771778" cy="307579"/>
          </a:xfrm>
          <a:prstGeom prst="rect">
            <a:avLst/>
          </a:prstGeom>
        </p:spPr>
        <p:txBody>
          <a:bodyPr lIns="0" anchor="ctr">
            <a:noAutofit/>
          </a:bodyPr>
          <a:lstStyle>
            <a:lvl1pPr marL="0" indent="0">
              <a:buNone/>
              <a:defRPr sz="16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50" name="Text Placeholder 2">
            <a:extLst>
              <a:ext uri="{FF2B5EF4-FFF2-40B4-BE49-F238E27FC236}">
                <a16:creationId xmlns:a16="http://schemas.microsoft.com/office/drawing/2014/main" id="{6E3FD2A7-4684-4E96-AEDB-CC4308E58BAF}"/>
              </a:ext>
            </a:extLst>
          </p:cNvPr>
          <p:cNvSpPr>
            <a:spLocks noGrp="1"/>
          </p:cNvSpPr>
          <p:nvPr>
            <p:ph type="body" idx="32" hasCustomPrompt="1"/>
          </p:nvPr>
        </p:nvSpPr>
        <p:spPr>
          <a:xfrm>
            <a:off x="7440021" y="3047465"/>
            <a:ext cx="2771778" cy="476821"/>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Line 1</a:t>
            </a:r>
          </a:p>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Title Line 2</a:t>
            </a:r>
          </a:p>
        </p:txBody>
      </p:sp>
      <p:sp>
        <p:nvSpPr>
          <p:cNvPr id="51" name="Picture Placeholder 2">
            <a:extLst>
              <a:ext uri="{FF2B5EF4-FFF2-40B4-BE49-F238E27FC236}">
                <a16:creationId xmlns:a16="http://schemas.microsoft.com/office/drawing/2014/main" id="{24A6929F-E916-45F6-90FF-DBDB8ECCE818}"/>
              </a:ext>
            </a:extLst>
          </p:cNvPr>
          <p:cNvSpPr>
            <a:spLocks noGrp="1"/>
          </p:cNvSpPr>
          <p:nvPr>
            <p:ph type="pic" sz="quarter" idx="33"/>
          </p:nvPr>
        </p:nvSpPr>
        <p:spPr>
          <a:xfrm>
            <a:off x="5537378" y="2661304"/>
            <a:ext cx="1678179" cy="1674145"/>
          </a:xfrm>
        </p:spPr>
        <p:txBody>
          <a:bodyPr/>
          <a:lstStyle/>
          <a:p>
            <a:endParaRPr lang="en-US" dirty="0"/>
          </a:p>
        </p:txBody>
      </p:sp>
      <p:cxnSp>
        <p:nvCxnSpPr>
          <p:cNvPr id="52" name="Straight Connector 51">
            <a:extLst>
              <a:ext uri="{FF2B5EF4-FFF2-40B4-BE49-F238E27FC236}">
                <a16:creationId xmlns:a16="http://schemas.microsoft.com/office/drawing/2014/main" id="{E91969E0-A69E-4A97-A34E-1290D02D2E5C}"/>
              </a:ext>
            </a:extLst>
          </p:cNvPr>
          <p:cNvCxnSpPr>
            <a:cxnSpLocks/>
          </p:cNvCxnSpPr>
          <p:nvPr userDrawn="1"/>
        </p:nvCxnSpPr>
        <p:spPr>
          <a:xfrm>
            <a:off x="7437189" y="3534527"/>
            <a:ext cx="441788"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sp>
        <p:nvSpPr>
          <p:cNvPr id="53" name="Text Placeholder 3">
            <a:extLst>
              <a:ext uri="{FF2B5EF4-FFF2-40B4-BE49-F238E27FC236}">
                <a16:creationId xmlns:a16="http://schemas.microsoft.com/office/drawing/2014/main" id="{51AA2991-DC43-4023-AF54-536E5CD61486}"/>
              </a:ext>
            </a:extLst>
          </p:cNvPr>
          <p:cNvSpPr>
            <a:spLocks noGrp="1"/>
          </p:cNvSpPr>
          <p:nvPr>
            <p:ph type="body" sz="half" idx="34" hasCustomPrompt="1"/>
          </p:nvPr>
        </p:nvSpPr>
        <p:spPr>
          <a:xfrm>
            <a:off x="7440021" y="5517528"/>
            <a:ext cx="3795426" cy="734417"/>
          </a:xfrm>
          <a:prstGeom prst="rect">
            <a:avLst/>
          </a:prstGeom>
        </p:spPr>
        <p:txBody>
          <a:bodyPr lIns="0" anchor="t">
            <a:noAutofit/>
          </a:bodyPr>
          <a:lstStyle>
            <a:lvl1pPr marL="0" indent="0">
              <a:lnSpc>
                <a:spcPct val="100000"/>
              </a:lnSpc>
              <a:spcBef>
                <a:spcPts val="0"/>
              </a:spcBef>
              <a:spcAft>
                <a:spcPts val="0"/>
              </a:spcAft>
              <a:buNone/>
              <a:defRPr sz="105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54" name="Text Placeholder 2">
            <a:extLst>
              <a:ext uri="{FF2B5EF4-FFF2-40B4-BE49-F238E27FC236}">
                <a16:creationId xmlns:a16="http://schemas.microsoft.com/office/drawing/2014/main" id="{B21CACAE-B253-4D26-826E-5C6921075C3E}"/>
              </a:ext>
            </a:extLst>
          </p:cNvPr>
          <p:cNvSpPr>
            <a:spLocks noGrp="1"/>
          </p:cNvSpPr>
          <p:nvPr>
            <p:ph type="body" idx="35" hasCustomPrompt="1"/>
          </p:nvPr>
        </p:nvSpPr>
        <p:spPr>
          <a:xfrm>
            <a:off x="7440021" y="4575965"/>
            <a:ext cx="2771778" cy="307579"/>
          </a:xfrm>
          <a:prstGeom prst="rect">
            <a:avLst/>
          </a:prstGeom>
        </p:spPr>
        <p:txBody>
          <a:bodyPr lIns="0" anchor="ctr">
            <a:noAutofit/>
          </a:bodyPr>
          <a:lstStyle>
            <a:lvl1pPr marL="0" indent="0">
              <a:buNone/>
              <a:defRPr sz="16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60" name="Text Placeholder 2">
            <a:extLst>
              <a:ext uri="{FF2B5EF4-FFF2-40B4-BE49-F238E27FC236}">
                <a16:creationId xmlns:a16="http://schemas.microsoft.com/office/drawing/2014/main" id="{F21C99F4-BEC5-4B58-A822-86879E4151DA}"/>
              </a:ext>
            </a:extLst>
          </p:cNvPr>
          <p:cNvSpPr>
            <a:spLocks noGrp="1"/>
          </p:cNvSpPr>
          <p:nvPr>
            <p:ph type="body" idx="36" hasCustomPrompt="1"/>
          </p:nvPr>
        </p:nvSpPr>
        <p:spPr>
          <a:xfrm>
            <a:off x="7440021" y="4962126"/>
            <a:ext cx="2771778" cy="476821"/>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Line 1</a:t>
            </a:r>
          </a:p>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Title Line 2</a:t>
            </a:r>
          </a:p>
        </p:txBody>
      </p:sp>
      <p:sp>
        <p:nvSpPr>
          <p:cNvPr id="61" name="Picture Placeholder 2">
            <a:extLst>
              <a:ext uri="{FF2B5EF4-FFF2-40B4-BE49-F238E27FC236}">
                <a16:creationId xmlns:a16="http://schemas.microsoft.com/office/drawing/2014/main" id="{6692CE41-7AEE-4A67-BAF4-D11120870393}"/>
              </a:ext>
            </a:extLst>
          </p:cNvPr>
          <p:cNvSpPr>
            <a:spLocks noGrp="1"/>
          </p:cNvSpPr>
          <p:nvPr>
            <p:ph type="pic" sz="quarter" idx="37"/>
          </p:nvPr>
        </p:nvSpPr>
        <p:spPr>
          <a:xfrm>
            <a:off x="5537378" y="4575965"/>
            <a:ext cx="1678179" cy="1674145"/>
          </a:xfrm>
        </p:spPr>
        <p:txBody>
          <a:bodyPr/>
          <a:lstStyle/>
          <a:p>
            <a:endParaRPr lang="en-US" dirty="0"/>
          </a:p>
        </p:txBody>
      </p:sp>
      <p:cxnSp>
        <p:nvCxnSpPr>
          <p:cNvPr id="62" name="Straight Connector 61">
            <a:extLst>
              <a:ext uri="{FF2B5EF4-FFF2-40B4-BE49-F238E27FC236}">
                <a16:creationId xmlns:a16="http://schemas.microsoft.com/office/drawing/2014/main" id="{8A2EBFAA-78CE-476D-A112-6276B469DC53}"/>
              </a:ext>
            </a:extLst>
          </p:cNvPr>
          <p:cNvCxnSpPr>
            <a:cxnSpLocks/>
          </p:cNvCxnSpPr>
          <p:nvPr userDrawn="1"/>
        </p:nvCxnSpPr>
        <p:spPr>
          <a:xfrm>
            <a:off x="7437189" y="5449188"/>
            <a:ext cx="441788"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8239157"/>
      </p:ext>
    </p:extLst>
  </p:cSld>
  <p:clrMapOvr>
    <a:masterClrMapping/>
  </p:clrMapOvr>
  <p:extLst>
    <p:ext uri="{DCECCB84-F9BA-43D5-87BE-67443E8EF086}">
      <p15:sldGuideLst xmlns:p15="http://schemas.microsoft.com/office/powerpoint/2012/main">
        <p15:guide id="1" orient="horz" pos="3216">
          <p15:clr>
            <a:srgbClr val="FBAE40"/>
          </p15:clr>
        </p15:guide>
        <p15:guide id="2" pos="55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epro Team V2">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E54167A7-3F99-4F63-9F2F-42BDB3784404}"/>
              </a:ext>
            </a:extLst>
          </p:cNvPr>
          <p:cNvSpPr/>
          <p:nvPr userDrawn="1"/>
        </p:nvSpPr>
        <p:spPr>
          <a:xfrm>
            <a:off x="866775" y="1866848"/>
            <a:ext cx="4701510"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6" name="Straight Connector 55">
            <a:extLst>
              <a:ext uri="{FF2B5EF4-FFF2-40B4-BE49-F238E27FC236}">
                <a16:creationId xmlns:a16="http://schemas.microsoft.com/office/drawing/2014/main" id="{FF15677E-9EFB-42CF-A1E7-C65E8818009E}"/>
              </a:ext>
            </a:extLst>
          </p:cNvPr>
          <p:cNvCxnSpPr>
            <a:cxnSpLocks/>
          </p:cNvCxnSpPr>
          <p:nvPr userDrawn="1"/>
        </p:nvCxnSpPr>
        <p:spPr>
          <a:xfrm flipH="1">
            <a:off x="866775" y="1816658"/>
            <a:ext cx="4701510"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pic>
        <p:nvPicPr>
          <p:cNvPr id="20" name="Picture 19" descr="A picture containing drawing&#10;&#10;Description automatically generated">
            <a:extLst>
              <a:ext uri="{FF2B5EF4-FFF2-40B4-BE49-F238E27FC236}">
                <a16:creationId xmlns:a16="http://schemas.microsoft.com/office/drawing/2014/main" id="{CF104481-FD6F-4F40-A716-07D0DE2B782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27" name="Text Placeholder 2">
            <a:extLst>
              <a:ext uri="{FF2B5EF4-FFF2-40B4-BE49-F238E27FC236}">
                <a16:creationId xmlns:a16="http://schemas.microsoft.com/office/drawing/2014/main" id="{5662852F-5EB3-471F-9ACF-DB231A685401}"/>
              </a:ext>
            </a:extLst>
          </p:cNvPr>
          <p:cNvSpPr>
            <a:spLocks noGrp="1"/>
          </p:cNvSpPr>
          <p:nvPr>
            <p:ph type="body" idx="21" hasCustomPrompt="1"/>
          </p:nvPr>
        </p:nvSpPr>
        <p:spPr>
          <a:xfrm>
            <a:off x="1242474" y="1946882"/>
            <a:ext cx="3948650"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30" name="Text Placeholder 2">
            <a:extLst>
              <a:ext uri="{FF2B5EF4-FFF2-40B4-BE49-F238E27FC236}">
                <a16:creationId xmlns:a16="http://schemas.microsoft.com/office/drawing/2014/main" id="{67C6D42F-54F9-4E8D-96C2-C34758BEB3C0}"/>
              </a:ext>
            </a:extLst>
          </p:cNvPr>
          <p:cNvSpPr>
            <a:spLocks noGrp="1"/>
          </p:cNvSpPr>
          <p:nvPr>
            <p:ph type="body" idx="22" hasCustomPrompt="1"/>
          </p:nvPr>
        </p:nvSpPr>
        <p:spPr>
          <a:xfrm>
            <a:off x="1242474" y="2175719"/>
            <a:ext cx="3948650"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F2F2F2"/>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91" name="Title 1">
            <a:extLst>
              <a:ext uri="{FF2B5EF4-FFF2-40B4-BE49-F238E27FC236}">
                <a16:creationId xmlns:a16="http://schemas.microsoft.com/office/drawing/2014/main" id="{51606306-14F1-4A26-9D4D-BCCCE1FC085C}"/>
              </a:ext>
            </a:extLst>
          </p:cNvPr>
          <p:cNvSpPr>
            <a:spLocks noGrp="1"/>
          </p:cNvSpPr>
          <p:nvPr>
            <p:ph type="title" hasCustomPrompt="1"/>
          </p:nvPr>
        </p:nvSpPr>
        <p:spPr>
          <a:xfrm>
            <a:off x="866775" y="697798"/>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92" name="Straight Connector 91">
            <a:extLst>
              <a:ext uri="{FF2B5EF4-FFF2-40B4-BE49-F238E27FC236}">
                <a16:creationId xmlns:a16="http://schemas.microsoft.com/office/drawing/2014/main" id="{229C062B-AB26-4D67-AAE2-1C6702C651B0}"/>
              </a:ext>
            </a:extLst>
          </p:cNvPr>
          <p:cNvCxnSpPr>
            <a:cxnSpLocks/>
          </p:cNvCxnSpPr>
          <p:nvPr userDrawn="1"/>
        </p:nvCxnSpPr>
        <p:spPr>
          <a:xfrm>
            <a:off x="866775" y="1418500"/>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97" name="Rectangle 96">
            <a:extLst>
              <a:ext uri="{FF2B5EF4-FFF2-40B4-BE49-F238E27FC236}">
                <a16:creationId xmlns:a16="http://schemas.microsoft.com/office/drawing/2014/main" id="{59764744-0574-4FA2-8B4F-B7F2DE306DC6}"/>
              </a:ext>
            </a:extLst>
          </p:cNvPr>
          <p:cNvSpPr/>
          <p:nvPr userDrawn="1"/>
        </p:nvSpPr>
        <p:spPr>
          <a:xfrm>
            <a:off x="866775" y="2726334"/>
            <a:ext cx="4701510"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8" name="Straight Connector 97">
            <a:extLst>
              <a:ext uri="{FF2B5EF4-FFF2-40B4-BE49-F238E27FC236}">
                <a16:creationId xmlns:a16="http://schemas.microsoft.com/office/drawing/2014/main" id="{B165AAAA-5895-4C86-BB9B-868DC239CDD5}"/>
              </a:ext>
            </a:extLst>
          </p:cNvPr>
          <p:cNvCxnSpPr>
            <a:cxnSpLocks/>
          </p:cNvCxnSpPr>
          <p:nvPr userDrawn="1"/>
        </p:nvCxnSpPr>
        <p:spPr>
          <a:xfrm flipH="1">
            <a:off x="866775" y="2676144"/>
            <a:ext cx="4701510"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99" name="Text Placeholder 2">
            <a:extLst>
              <a:ext uri="{FF2B5EF4-FFF2-40B4-BE49-F238E27FC236}">
                <a16:creationId xmlns:a16="http://schemas.microsoft.com/office/drawing/2014/main" id="{D823A013-910F-4F13-ABA9-267D95B03151}"/>
              </a:ext>
            </a:extLst>
          </p:cNvPr>
          <p:cNvSpPr>
            <a:spLocks noGrp="1"/>
          </p:cNvSpPr>
          <p:nvPr>
            <p:ph type="body" idx="33" hasCustomPrompt="1"/>
          </p:nvPr>
        </p:nvSpPr>
        <p:spPr>
          <a:xfrm>
            <a:off x="1242474" y="2806368"/>
            <a:ext cx="3948650"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100" name="Text Placeholder 2">
            <a:extLst>
              <a:ext uri="{FF2B5EF4-FFF2-40B4-BE49-F238E27FC236}">
                <a16:creationId xmlns:a16="http://schemas.microsoft.com/office/drawing/2014/main" id="{D2886801-E5FE-406A-883A-D8400818E821}"/>
              </a:ext>
            </a:extLst>
          </p:cNvPr>
          <p:cNvSpPr>
            <a:spLocks noGrp="1"/>
          </p:cNvSpPr>
          <p:nvPr>
            <p:ph type="body" idx="34" hasCustomPrompt="1"/>
          </p:nvPr>
        </p:nvSpPr>
        <p:spPr>
          <a:xfrm>
            <a:off x="1242474" y="3035205"/>
            <a:ext cx="3948650"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F2F2F2"/>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101" name="Rectangle 100">
            <a:extLst>
              <a:ext uri="{FF2B5EF4-FFF2-40B4-BE49-F238E27FC236}">
                <a16:creationId xmlns:a16="http://schemas.microsoft.com/office/drawing/2014/main" id="{EC8D3194-7269-471A-95BF-5AE5984EA47A}"/>
              </a:ext>
            </a:extLst>
          </p:cNvPr>
          <p:cNvSpPr/>
          <p:nvPr userDrawn="1"/>
        </p:nvSpPr>
        <p:spPr>
          <a:xfrm>
            <a:off x="866775" y="3583304"/>
            <a:ext cx="4701510"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2" name="Straight Connector 101">
            <a:extLst>
              <a:ext uri="{FF2B5EF4-FFF2-40B4-BE49-F238E27FC236}">
                <a16:creationId xmlns:a16="http://schemas.microsoft.com/office/drawing/2014/main" id="{B967DF27-3441-4B6A-B76D-2C3DA64026B5}"/>
              </a:ext>
            </a:extLst>
          </p:cNvPr>
          <p:cNvCxnSpPr>
            <a:cxnSpLocks/>
          </p:cNvCxnSpPr>
          <p:nvPr userDrawn="1"/>
        </p:nvCxnSpPr>
        <p:spPr>
          <a:xfrm flipH="1">
            <a:off x="866775" y="3533114"/>
            <a:ext cx="4701510"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103" name="Text Placeholder 2">
            <a:extLst>
              <a:ext uri="{FF2B5EF4-FFF2-40B4-BE49-F238E27FC236}">
                <a16:creationId xmlns:a16="http://schemas.microsoft.com/office/drawing/2014/main" id="{A211AB86-807B-4403-A5BA-D47B152D8441}"/>
              </a:ext>
            </a:extLst>
          </p:cNvPr>
          <p:cNvSpPr>
            <a:spLocks noGrp="1"/>
          </p:cNvSpPr>
          <p:nvPr>
            <p:ph type="body" idx="35" hasCustomPrompt="1"/>
          </p:nvPr>
        </p:nvSpPr>
        <p:spPr>
          <a:xfrm>
            <a:off x="1242474" y="3663338"/>
            <a:ext cx="3948650"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104" name="Text Placeholder 2">
            <a:extLst>
              <a:ext uri="{FF2B5EF4-FFF2-40B4-BE49-F238E27FC236}">
                <a16:creationId xmlns:a16="http://schemas.microsoft.com/office/drawing/2014/main" id="{F6D71084-ACBC-4F57-A0D8-A8A105477E25}"/>
              </a:ext>
            </a:extLst>
          </p:cNvPr>
          <p:cNvSpPr>
            <a:spLocks noGrp="1"/>
          </p:cNvSpPr>
          <p:nvPr>
            <p:ph type="body" idx="36" hasCustomPrompt="1"/>
          </p:nvPr>
        </p:nvSpPr>
        <p:spPr>
          <a:xfrm>
            <a:off x="1242474" y="3892175"/>
            <a:ext cx="3948650"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F2F2F2"/>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105" name="Rectangle 104">
            <a:extLst>
              <a:ext uri="{FF2B5EF4-FFF2-40B4-BE49-F238E27FC236}">
                <a16:creationId xmlns:a16="http://schemas.microsoft.com/office/drawing/2014/main" id="{826BDF39-21DB-435C-A269-A9B1D96C0843}"/>
              </a:ext>
            </a:extLst>
          </p:cNvPr>
          <p:cNvSpPr/>
          <p:nvPr userDrawn="1"/>
        </p:nvSpPr>
        <p:spPr>
          <a:xfrm>
            <a:off x="866775" y="4453986"/>
            <a:ext cx="4701510"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6" name="Straight Connector 105">
            <a:extLst>
              <a:ext uri="{FF2B5EF4-FFF2-40B4-BE49-F238E27FC236}">
                <a16:creationId xmlns:a16="http://schemas.microsoft.com/office/drawing/2014/main" id="{B7FEE65A-D356-4A0C-AFFA-EBBA05405385}"/>
              </a:ext>
            </a:extLst>
          </p:cNvPr>
          <p:cNvCxnSpPr>
            <a:cxnSpLocks/>
          </p:cNvCxnSpPr>
          <p:nvPr userDrawn="1"/>
        </p:nvCxnSpPr>
        <p:spPr>
          <a:xfrm flipH="1">
            <a:off x="866775" y="4403796"/>
            <a:ext cx="4701510"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107" name="Text Placeholder 2">
            <a:extLst>
              <a:ext uri="{FF2B5EF4-FFF2-40B4-BE49-F238E27FC236}">
                <a16:creationId xmlns:a16="http://schemas.microsoft.com/office/drawing/2014/main" id="{A29D6B79-5167-469D-A55E-4CC73CACC188}"/>
              </a:ext>
            </a:extLst>
          </p:cNvPr>
          <p:cNvSpPr>
            <a:spLocks noGrp="1"/>
          </p:cNvSpPr>
          <p:nvPr>
            <p:ph type="body" idx="37" hasCustomPrompt="1"/>
          </p:nvPr>
        </p:nvSpPr>
        <p:spPr>
          <a:xfrm>
            <a:off x="1242474" y="4534020"/>
            <a:ext cx="3948650"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108" name="Text Placeholder 2">
            <a:extLst>
              <a:ext uri="{FF2B5EF4-FFF2-40B4-BE49-F238E27FC236}">
                <a16:creationId xmlns:a16="http://schemas.microsoft.com/office/drawing/2014/main" id="{E94076F6-BF24-414D-AC2A-211E24B7A988}"/>
              </a:ext>
            </a:extLst>
          </p:cNvPr>
          <p:cNvSpPr>
            <a:spLocks noGrp="1"/>
          </p:cNvSpPr>
          <p:nvPr>
            <p:ph type="body" idx="38" hasCustomPrompt="1"/>
          </p:nvPr>
        </p:nvSpPr>
        <p:spPr>
          <a:xfrm>
            <a:off x="1242474" y="4762857"/>
            <a:ext cx="3948650"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109" name="Rectangle 108">
            <a:extLst>
              <a:ext uri="{FF2B5EF4-FFF2-40B4-BE49-F238E27FC236}">
                <a16:creationId xmlns:a16="http://schemas.microsoft.com/office/drawing/2014/main" id="{55524A6D-BE8A-42F5-A9E2-6E760D2BA567}"/>
              </a:ext>
            </a:extLst>
          </p:cNvPr>
          <p:cNvSpPr/>
          <p:nvPr userDrawn="1"/>
        </p:nvSpPr>
        <p:spPr>
          <a:xfrm>
            <a:off x="866775" y="5308719"/>
            <a:ext cx="4701510"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0" name="Straight Connector 109">
            <a:extLst>
              <a:ext uri="{FF2B5EF4-FFF2-40B4-BE49-F238E27FC236}">
                <a16:creationId xmlns:a16="http://schemas.microsoft.com/office/drawing/2014/main" id="{2C520F7E-6CFD-4FE1-8D69-7CA768078F0D}"/>
              </a:ext>
            </a:extLst>
          </p:cNvPr>
          <p:cNvCxnSpPr>
            <a:cxnSpLocks/>
          </p:cNvCxnSpPr>
          <p:nvPr userDrawn="1"/>
        </p:nvCxnSpPr>
        <p:spPr>
          <a:xfrm flipH="1">
            <a:off x="866775" y="5267238"/>
            <a:ext cx="4701510"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111" name="Text Placeholder 2">
            <a:extLst>
              <a:ext uri="{FF2B5EF4-FFF2-40B4-BE49-F238E27FC236}">
                <a16:creationId xmlns:a16="http://schemas.microsoft.com/office/drawing/2014/main" id="{C6583F1F-EDFA-4DA8-A08E-56A86DCD10F0}"/>
              </a:ext>
            </a:extLst>
          </p:cNvPr>
          <p:cNvSpPr>
            <a:spLocks noGrp="1"/>
          </p:cNvSpPr>
          <p:nvPr>
            <p:ph type="body" idx="39" hasCustomPrompt="1"/>
          </p:nvPr>
        </p:nvSpPr>
        <p:spPr>
          <a:xfrm>
            <a:off x="1242473" y="5397462"/>
            <a:ext cx="3948651"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112" name="Text Placeholder 2">
            <a:extLst>
              <a:ext uri="{FF2B5EF4-FFF2-40B4-BE49-F238E27FC236}">
                <a16:creationId xmlns:a16="http://schemas.microsoft.com/office/drawing/2014/main" id="{A6A58FFF-152D-4E6F-93E4-3105429001DB}"/>
              </a:ext>
            </a:extLst>
          </p:cNvPr>
          <p:cNvSpPr>
            <a:spLocks noGrp="1"/>
          </p:cNvSpPr>
          <p:nvPr>
            <p:ph type="body" idx="40" hasCustomPrompt="1"/>
          </p:nvPr>
        </p:nvSpPr>
        <p:spPr>
          <a:xfrm>
            <a:off x="1242473" y="5626299"/>
            <a:ext cx="3948651"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F2F2F2"/>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113" name="Rectangle 112">
            <a:extLst>
              <a:ext uri="{FF2B5EF4-FFF2-40B4-BE49-F238E27FC236}">
                <a16:creationId xmlns:a16="http://schemas.microsoft.com/office/drawing/2014/main" id="{1CFCE145-4778-4F1E-AD4F-FC1F155BDFC5}"/>
              </a:ext>
            </a:extLst>
          </p:cNvPr>
          <p:cNvSpPr/>
          <p:nvPr userDrawn="1"/>
        </p:nvSpPr>
        <p:spPr>
          <a:xfrm flipH="1">
            <a:off x="8077200" y="0"/>
            <a:ext cx="4114800" cy="6858000"/>
          </a:xfrm>
          <a:prstGeom prst="rect">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Picture Placeholder 1">
            <a:extLst>
              <a:ext uri="{FF2B5EF4-FFF2-40B4-BE49-F238E27FC236}">
                <a16:creationId xmlns:a16="http://schemas.microsoft.com/office/drawing/2014/main" id="{5D6DB454-9F7B-4E55-9BB8-A1ADD4FB3795}"/>
              </a:ext>
            </a:extLst>
          </p:cNvPr>
          <p:cNvSpPr>
            <a:spLocks noGrp="1"/>
          </p:cNvSpPr>
          <p:nvPr>
            <p:ph type="pic" sz="quarter" idx="10"/>
          </p:nvPr>
        </p:nvSpPr>
        <p:spPr>
          <a:xfrm>
            <a:off x="6861693" y="697798"/>
            <a:ext cx="4314422" cy="5462403"/>
          </a:xfrm>
        </p:spPr>
      </p:sp>
      <p:sp>
        <p:nvSpPr>
          <p:cNvPr id="117" name="Slide Number Placeholder 5">
            <a:extLst>
              <a:ext uri="{FF2B5EF4-FFF2-40B4-BE49-F238E27FC236}">
                <a16:creationId xmlns:a16="http://schemas.microsoft.com/office/drawing/2014/main" id="{13319D04-E894-4DF8-9C76-9861D50FEDFE}"/>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ea typeface="Open Sans" charset="0"/>
                <a:cs typeface="Open Sans" charset="0"/>
              </a:rPr>
              <a:t>Page </a:t>
            </a:r>
            <a:fld id="{C6C8BDDB-1AA9-4CDC-80A0-B0BF343FFE1A}" type="slidenum">
              <a:rPr lang="en-US" smtClean="0">
                <a:ea typeface="Open Sans" charset="0"/>
                <a:cs typeface="Open Sans" charset="0"/>
              </a:rPr>
              <a:pPr/>
              <a:t>‹#›</a:t>
            </a:fld>
            <a:endParaRPr lang="en-US" dirty="0"/>
          </a:p>
        </p:txBody>
      </p:sp>
      <p:sp>
        <p:nvSpPr>
          <p:cNvPr id="118" name="Footer Placeholder 4">
            <a:extLst>
              <a:ext uri="{FF2B5EF4-FFF2-40B4-BE49-F238E27FC236}">
                <a16:creationId xmlns:a16="http://schemas.microsoft.com/office/drawing/2014/main" id="{2F549E84-3CF2-4B19-9193-EFAD3A70E6E0}"/>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Provider Education 2022</a:t>
            </a:r>
            <a:endParaRPr lang="en-US" dirty="0"/>
          </a:p>
        </p:txBody>
      </p:sp>
    </p:spTree>
    <p:extLst>
      <p:ext uri="{BB962C8B-B14F-4D97-AF65-F5344CB8AC3E}">
        <p14:creationId xmlns:p14="http://schemas.microsoft.com/office/powerpoint/2010/main" val="988794544"/>
      </p:ext>
    </p:extLst>
  </p:cSld>
  <p:clrMapOvr>
    <a:masterClrMapping/>
  </p:clrMapOvr>
  <p:extLst>
    <p:ext uri="{DCECCB84-F9BA-43D5-87BE-67443E8EF086}">
      <p15:sldGuideLst xmlns:p15="http://schemas.microsoft.com/office/powerpoint/2012/main">
        <p15:guide id="1" orient="horz" pos="3216">
          <p15:clr>
            <a:srgbClr val="FBAE40"/>
          </p15:clr>
        </p15:guide>
        <p15:guide id="2" pos="597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llars">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0DB020D4-B9E0-4B56-9915-99C4912B22DD}"/>
              </a:ext>
            </a:extLst>
          </p:cNvPr>
          <p:cNvSpPr/>
          <p:nvPr userDrawn="1"/>
        </p:nvSpPr>
        <p:spPr>
          <a:xfrm>
            <a:off x="0" y="1584959"/>
            <a:ext cx="4072988" cy="4720735"/>
          </a:xfrm>
          <a:prstGeom prst="rect">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AFAA0BA5-8D8D-4F26-81D4-5F1F5F571ACC}"/>
              </a:ext>
            </a:extLst>
          </p:cNvPr>
          <p:cNvSpPr/>
          <p:nvPr userDrawn="1"/>
        </p:nvSpPr>
        <p:spPr>
          <a:xfrm>
            <a:off x="4072987" y="1584953"/>
            <a:ext cx="4059506" cy="4720736"/>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7D0154B5-91CA-4D40-B2C8-274719D9004D}"/>
              </a:ext>
            </a:extLst>
          </p:cNvPr>
          <p:cNvSpPr/>
          <p:nvPr userDrawn="1"/>
        </p:nvSpPr>
        <p:spPr>
          <a:xfrm>
            <a:off x="8132494" y="1584942"/>
            <a:ext cx="4059506" cy="4720736"/>
          </a:xfrm>
          <a:prstGeom prst="rect">
            <a:avLst/>
          </a:prstGeom>
          <a:solidFill>
            <a:srgbClr val="D4C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itle 1">
            <a:extLst>
              <a:ext uri="{FF2B5EF4-FFF2-40B4-BE49-F238E27FC236}">
                <a16:creationId xmlns:a16="http://schemas.microsoft.com/office/drawing/2014/main" id="{C4E3B39F-E016-446B-9DDB-5E4D2B9C0FA1}"/>
              </a:ext>
            </a:extLst>
          </p:cNvPr>
          <p:cNvSpPr>
            <a:spLocks noGrp="1"/>
          </p:cNvSpPr>
          <p:nvPr userDrawn="1">
            <p:ph type="title" hasCustomPrompt="1"/>
          </p:nvPr>
        </p:nvSpPr>
        <p:spPr>
          <a:xfrm>
            <a:off x="3745244" y="366237"/>
            <a:ext cx="4701511" cy="436093"/>
          </a:xfrm>
          <a:prstGeom prst="rect">
            <a:avLst/>
          </a:prstGeom>
        </p:spPr>
        <p:txBody>
          <a:bodyPr lIns="0">
            <a:noAutofit/>
          </a:bodyPr>
          <a:lstStyle>
            <a:lvl1pPr algn="ctr">
              <a:defRPr sz="3600" b="1">
                <a:solidFill>
                  <a:srgbClr val="37465E"/>
                </a:solidFill>
                <a:latin typeface="Raleway" panose="020B0503030101060003" pitchFamily="34" charset="0"/>
              </a:defRPr>
            </a:lvl1pPr>
          </a:lstStyle>
          <a:p>
            <a:r>
              <a:rPr lang="en-US" dirty="0"/>
              <a:t>Content Headline</a:t>
            </a:r>
          </a:p>
        </p:txBody>
      </p:sp>
      <p:cxnSp>
        <p:nvCxnSpPr>
          <p:cNvPr id="29" name="Straight Connector 28">
            <a:extLst>
              <a:ext uri="{FF2B5EF4-FFF2-40B4-BE49-F238E27FC236}">
                <a16:creationId xmlns:a16="http://schemas.microsoft.com/office/drawing/2014/main" id="{8CAFA596-9110-4DB0-BEDF-C35A24B5F476}"/>
              </a:ext>
            </a:extLst>
          </p:cNvPr>
          <p:cNvCxnSpPr>
            <a:cxnSpLocks/>
          </p:cNvCxnSpPr>
          <p:nvPr userDrawn="1"/>
        </p:nvCxnSpPr>
        <p:spPr>
          <a:xfrm>
            <a:off x="4852765" y="1086939"/>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28" name="Text Placeholder 2">
            <a:extLst>
              <a:ext uri="{FF2B5EF4-FFF2-40B4-BE49-F238E27FC236}">
                <a16:creationId xmlns:a16="http://schemas.microsoft.com/office/drawing/2014/main" id="{6AAC8EBB-713E-4854-8065-BBE3A031CB8C}"/>
              </a:ext>
            </a:extLst>
          </p:cNvPr>
          <p:cNvSpPr>
            <a:spLocks noGrp="1"/>
          </p:cNvSpPr>
          <p:nvPr userDrawn="1">
            <p:ph type="body" idx="1" hasCustomPrompt="1"/>
          </p:nvPr>
        </p:nvSpPr>
        <p:spPr>
          <a:xfrm>
            <a:off x="1202134" y="3318815"/>
            <a:ext cx="1654278" cy="307579"/>
          </a:xfrm>
          <a:prstGeom prst="rect">
            <a:avLst/>
          </a:prstGeom>
        </p:spPr>
        <p:txBody>
          <a:bodyPr lIns="0" rIns="0" anchor="t" anchorCtr="0">
            <a:noAutofit/>
          </a:bodyPr>
          <a:lstStyle>
            <a:lvl1pPr marL="0" indent="0" algn="ctr">
              <a:buNone/>
              <a:defRPr sz="18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1</a:t>
            </a:r>
          </a:p>
        </p:txBody>
      </p:sp>
      <p:sp>
        <p:nvSpPr>
          <p:cNvPr id="32" name="Text Placeholder 3">
            <a:extLst>
              <a:ext uri="{FF2B5EF4-FFF2-40B4-BE49-F238E27FC236}">
                <a16:creationId xmlns:a16="http://schemas.microsoft.com/office/drawing/2014/main" id="{BC190AF0-8B77-4D50-ADF4-6955365DC96A}"/>
              </a:ext>
            </a:extLst>
          </p:cNvPr>
          <p:cNvSpPr>
            <a:spLocks noGrp="1"/>
          </p:cNvSpPr>
          <p:nvPr userDrawn="1">
            <p:ph type="body" sz="half" idx="20" hasCustomPrompt="1"/>
          </p:nvPr>
        </p:nvSpPr>
        <p:spPr>
          <a:xfrm>
            <a:off x="189793" y="4185210"/>
            <a:ext cx="3678962" cy="1467982"/>
          </a:xfrm>
          <a:prstGeom prst="rect">
            <a:avLst/>
          </a:prstGeom>
        </p:spPr>
        <p:txBody>
          <a:bodyPr lIns="0" rIns="0">
            <a:noAutofit/>
          </a:bodyPr>
          <a:lstStyle>
            <a:lvl1pPr marL="0" marR="0" indent="0" algn="ctr" defTabSz="914400" rtl="0" eaLnBrk="1" fontAlgn="auto" latinLnBrk="0" hangingPunct="1">
              <a:lnSpc>
                <a:spcPct val="100000"/>
              </a:lnSpc>
              <a:spcBef>
                <a:spcPts val="0"/>
              </a:spcBef>
              <a:spcAft>
                <a:spcPts val="1200"/>
              </a:spcAft>
              <a:buClr>
                <a:srgbClr val="EF8A44"/>
              </a:buClr>
              <a:buSzTx/>
              <a:buFont typeface="+mj-lt"/>
              <a:buNone/>
              <a:tabLst/>
              <a:defRPr sz="12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lvl="0"/>
            <a:r>
              <a:rPr lang="en-US" dirty="0"/>
              <a:t>Morbi </a:t>
            </a:r>
            <a:r>
              <a:rPr lang="en-US" dirty="0" err="1"/>
              <a:t>ullamcorper</a:t>
            </a:r>
            <a:r>
              <a:rPr lang="en-US" dirty="0"/>
              <a:t> </a:t>
            </a:r>
            <a:r>
              <a:rPr lang="en-US" dirty="0" err="1"/>
              <a:t>nunc</a:t>
            </a:r>
            <a:r>
              <a:rPr lang="en-US" dirty="0"/>
              <a:t> at </a:t>
            </a:r>
            <a:r>
              <a:rPr lang="en-US" dirty="0" err="1"/>
              <a:t>tincidunt</a:t>
            </a:r>
            <a:r>
              <a:rPr lang="en-US" dirty="0"/>
              <a:t> </a:t>
            </a:r>
            <a:r>
              <a:rPr lang="en-US" dirty="0" err="1"/>
              <a:t>tincidunt</a:t>
            </a:r>
            <a:r>
              <a:rPr lang="en-US" dirty="0"/>
              <a:t>.</a:t>
            </a:r>
          </a:p>
          <a:p>
            <a:pPr lvl="0"/>
            <a:r>
              <a:rPr lang="en-US" dirty="0"/>
              <a:t>Ut </a:t>
            </a:r>
            <a:r>
              <a:rPr lang="en-US" dirty="0" err="1"/>
              <a:t>dapibus</a:t>
            </a:r>
            <a:r>
              <a:rPr lang="en-US" dirty="0"/>
              <a:t> </a:t>
            </a:r>
            <a:r>
              <a:rPr lang="en-US" dirty="0" err="1"/>
              <a:t>eros</a:t>
            </a:r>
            <a:r>
              <a:rPr lang="en-US" dirty="0"/>
              <a:t> a mi maximus </a:t>
            </a:r>
            <a:r>
              <a:rPr lang="en-US" dirty="0" err="1"/>
              <a:t>aliquam</a:t>
            </a:r>
            <a:r>
              <a:rPr lang="en-US" dirty="0"/>
              <a:t>.</a:t>
            </a:r>
          </a:p>
          <a:p>
            <a:pPr lvl="0"/>
            <a:r>
              <a:rPr lang="en-US" dirty="0" err="1"/>
              <a:t>Curabitur</a:t>
            </a:r>
            <a:r>
              <a:rPr lang="en-US" dirty="0"/>
              <a:t> id ex </a:t>
            </a:r>
            <a:r>
              <a:rPr lang="en-US" dirty="0" err="1"/>
              <a:t>tincidunt</a:t>
            </a:r>
            <a:r>
              <a:rPr lang="en-US" dirty="0"/>
              <a:t>, </a:t>
            </a:r>
            <a:r>
              <a:rPr lang="en-US" dirty="0" err="1"/>
              <a:t>luctus</a:t>
            </a:r>
            <a:r>
              <a:rPr lang="en-US" dirty="0"/>
              <a:t> </a:t>
            </a:r>
            <a:r>
              <a:rPr lang="en-US" dirty="0" err="1"/>
              <a:t>turpis</a:t>
            </a:r>
            <a:r>
              <a:rPr lang="en-US" dirty="0"/>
              <a:t> in, </a:t>
            </a:r>
            <a:r>
              <a:rPr lang="en-US" dirty="0" err="1"/>
              <a:t>pretium</a:t>
            </a:r>
            <a:r>
              <a:rPr lang="en-US" dirty="0"/>
              <a:t> </a:t>
            </a:r>
            <a:r>
              <a:rPr lang="en-US" dirty="0" err="1"/>
              <a:t>tellus</a:t>
            </a:r>
            <a:r>
              <a:rPr lang="en-US" dirty="0"/>
              <a:t>.</a:t>
            </a:r>
          </a:p>
        </p:txBody>
      </p:sp>
      <p:cxnSp>
        <p:nvCxnSpPr>
          <p:cNvPr id="34" name="Straight Connector 33">
            <a:extLst>
              <a:ext uri="{FF2B5EF4-FFF2-40B4-BE49-F238E27FC236}">
                <a16:creationId xmlns:a16="http://schemas.microsoft.com/office/drawing/2014/main" id="{189D7F11-550C-45B0-9A23-3426F2B224AB}"/>
              </a:ext>
            </a:extLst>
          </p:cNvPr>
          <p:cNvCxnSpPr>
            <a:cxnSpLocks/>
          </p:cNvCxnSpPr>
          <p:nvPr userDrawn="1"/>
        </p:nvCxnSpPr>
        <p:spPr>
          <a:xfrm flipH="1">
            <a:off x="-87086" y="1584942"/>
            <a:ext cx="4160074" cy="0"/>
          </a:xfrm>
          <a:prstGeom prst="line">
            <a:avLst/>
          </a:prstGeom>
          <a:ln w="98425">
            <a:solidFill>
              <a:srgbClr val="BDE3E8"/>
            </a:solidFill>
          </a:ln>
        </p:spPr>
        <p:style>
          <a:lnRef idx="1">
            <a:schemeClr val="accent1"/>
          </a:lnRef>
          <a:fillRef idx="0">
            <a:schemeClr val="accent1"/>
          </a:fillRef>
          <a:effectRef idx="0">
            <a:schemeClr val="accent1"/>
          </a:effectRef>
          <a:fontRef idx="minor">
            <a:schemeClr val="tx1"/>
          </a:fontRef>
        </p:style>
      </p:cxnSp>
      <p:sp>
        <p:nvSpPr>
          <p:cNvPr id="36" name="Text Placeholder 2">
            <a:extLst>
              <a:ext uri="{FF2B5EF4-FFF2-40B4-BE49-F238E27FC236}">
                <a16:creationId xmlns:a16="http://schemas.microsoft.com/office/drawing/2014/main" id="{5D16C46F-8C34-467C-A486-08610D321D5F}"/>
              </a:ext>
            </a:extLst>
          </p:cNvPr>
          <p:cNvSpPr>
            <a:spLocks noGrp="1"/>
          </p:cNvSpPr>
          <p:nvPr userDrawn="1">
            <p:ph type="body" idx="21" hasCustomPrompt="1"/>
          </p:nvPr>
        </p:nvSpPr>
        <p:spPr>
          <a:xfrm>
            <a:off x="5286766" y="3318719"/>
            <a:ext cx="1629152" cy="307579"/>
          </a:xfrm>
          <a:prstGeom prst="rect">
            <a:avLst/>
          </a:prstGeom>
        </p:spPr>
        <p:txBody>
          <a:bodyPr lIns="0" rIns="0" anchor="t" anchorCtr="0">
            <a:noAutofit/>
          </a:bodyPr>
          <a:lstStyle>
            <a:lvl1pPr marL="0" indent="0" algn="ctr">
              <a:buNone/>
              <a:defRPr sz="18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2</a:t>
            </a:r>
          </a:p>
        </p:txBody>
      </p:sp>
      <p:sp>
        <p:nvSpPr>
          <p:cNvPr id="37" name="Text Placeholder 3">
            <a:extLst>
              <a:ext uri="{FF2B5EF4-FFF2-40B4-BE49-F238E27FC236}">
                <a16:creationId xmlns:a16="http://schemas.microsoft.com/office/drawing/2014/main" id="{AF5DF698-3519-493E-A397-9C623AF8C5EE}"/>
              </a:ext>
            </a:extLst>
          </p:cNvPr>
          <p:cNvSpPr>
            <a:spLocks noGrp="1"/>
          </p:cNvSpPr>
          <p:nvPr userDrawn="1">
            <p:ph type="body" sz="half" idx="22" hasCustomPrompt="1"/>
          </p:nvPr>
        </p:nvSpPr>
        <p:spPr>
          <a:xfrm>
            <a:off x="4277220" y="4185210"/>
            <a:ext cx="3637560" cy="1467982"/>
          </a:xfrm>
          <a:prstGeom prst="rect">
            <a:avLst/>
          </a:prstGeom>
        </p:spPr>
        <p:txBody>
          <a:bodyPr lIns="0" rIns="0">
            <a:noAutofit/>
          </a:bodyPr>
          <a:lstStyle>
            <a:lvl1pPr marL="0" marR="0" indent="0" algn="ctr" defTabSz="914400" rtl="0" eaLnBrk="1" fontAlgn="auto" latinLnBrk="0" hangingPunct="1">
              <a:lnSpc>
                <a:spcPct val="100000"/>
              </a:lnSpc>
              <a:spcBef>
                <a:spcPts val="0"/>
              </a:spcBef>
              <a:spcAft>
                <a:spcPts val="1200"/>
              </a:spcAft>
              <a:buClr>
                <a:srgbClr val="EF8A44"/>
              </a:buClr>
              <a:buSzTx/>
              <a:buFont typeface="+mj-lt"/>
              <a:buNone/>
              <a:tabLst/>
              <a:defRPr sz="12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lvl="0"/>
            <a:r>
              <a:rPr lang="en-US" dirty="0"/>
              <a:t>Morbi </a:t>
            </a:r>
            <a:r>
              <a:rPr lang="en-US" dirty="0" err="1"/>
              <a:t>ullamcorper</a:t>
            </a:r>
            <a:r>
              <a:rPr lang="en-US" dirty="0"/>
              <a:t> </a:t>
            </a:r>
            <a:r>
              <a:rPr lang="en-US" dirty="0" err="1"/>
              <a:t>nunc</a:t>
            </a:r>
            <a:r>
              <a:rPr lang="en-US" dirty="0"/>
              <a:t> at </a:t>
            </a:r>
            <a:r>
              <a:rPr lang="en-US" dirty="0" err="1"/>
              <a:t>tincidunt</a:t>
            </a:r>
            <a:r>
              <a:rPr lang="en-US" dirty="0"/>
              <a:t> </a:t>
            </a:r>
            <a:r>
              <a:rPr lang="en-US" dirty="0" err="1"/>
              <a:t>tincidunt</a:t>
            </a:r>
            <a:r>
              <a:rPr lang="en-US" dirty="0"/>
              <a:t>.</a:t>
            </a:r>
          </a:p>
          <a:p>
            <a:pPr lvl="0"/>
            <a:r>
              <a:rPr lang="en-US" dirty="0"/>
              <a:t>Ut </a:t>
            </a:r>
            <a:r>
              <a:rPr lang="en-US" dirty="0" err="1"/>
              <a:t>dapibus</a:t>
            </a:r>
            <a:r>
              <a:rPr lang="en-US" dirty="0"/>
              <a:t> </a:t>
            </a:r>
            <a:r>
              <a:rPr lang="en-US" dirty="0" err="1"/>
              <a:t>eros</a:t>
            </a:r>
            <a:r>
              <a:rPr lang="en-US" dirty="0"/>
              <a:t> a mi maximus </a:t>
            </a:r>
            <a:r>
              <a:rPr lang="en-US" dirty="0" err="1"/>
              <a:t>aliquam</a:t>
            </a:r>
            <a:r>
              <a:rPr lang="en-US" dirty="0"/>
              <a:t>.</a:t>
            </a:r>
          </a:p>
          <a:p>
            <a:pPr lvl="0"/>
            <a:r>
              <a:rPr lang="en-US" dirty="0" err="1"/>
              <a:t>Curabitur</a:t>
            </a:r>
            <a:r>
              <a:rPr lang="en-US" dirty="0"/>
              <a:t> id ex </a:t>
            </a:r>
            <a:r>
              <a:rPr lang="en-US" dirty="0" err="1"/>
              <a:t>tincidunt</a:t>
            </a:r>
            <a:r>
              <a:rPr lang="en-US" dirty="0"/>
              <a:t>, </a:t>
            </a:r>
            <a:r>
              <a:rPr lang="en-US" dirty="0" err="1"/>
              <a:t>luctus</a:t>
            </a:r>
            <a:r>
              <a:rPr lang="en-US" dirty="0"/>
              <a:t> </a:t>
            </a:r>
            <a:r>
              <a:rPr lang="en-US" dirty="0" err="1"/>
              <a:t>turpis</a:t>
            </a:r>
            <a:r>
              <a:rPr lang="en-US" dirty="0"/>
              <a:t> in, </a:t>
            </a:r>
            <a:r>
              <a:rPr lang="en-US" dirty="0" err="1"/>
              <a:t>pretium</a:t>
            </a:r>
            <a:r>
              <a:rPr lang="en-US" dirty="0"/>
              <a:t> </a:t>
            </a:r>
            <a:r>
              <a:rPr lang="en-US" dirty="0" err="1"/>
              <a:t>tellus</a:t>
            </a:r>
            <a:r>
              <a:rPr lang="en-US" dirty="0"/>
              <a:t>.</a:t>
            </a:r>
          </a:p>
        </p:txBody>
      </p:sp>
      <p:cxnSp>
        <p:nvCxnSpPr>
          <p:cNvPr id="38" name="Straight Connector 37">
            <a:extLst>
              <a:ext uri="{FF2B5EF4-FFF2-40B4-BE49-F238E27FC236}">
                <a16:creationId xmlns:a16="http://schemas.microsoft.com/office/drawing/2014/main" id="{4171056F-F6E0-46D8-B17F-EE0B76F2BA5F}"/>
              </a:ext>
            </a:extLst>
          </p:cNvPr>
          <p:cNvCxnSpPr>
            <a:cxnSpLocks/>
          </p:cNvCxnSpPr>
          <p:nvPr userDrawn="1"/>
        </p:nvCxnSpPr>
        <p:spPr>
          <a:xfrm flipH="1">
            <a:off x="4072989" y="1584942"/>
            <a:ext cx="4059504"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45" name="Text Placeholder 2">
            <a:extLst>
              <a:ext uri="{FF2B5EF4-FFF2-40B4-BE49-F238E27FC236}">
                <a16:creationId xmlns:a16="http://schemas.microsoft.com/office/drawing/2014/main" id="{D8BE2765-570C-4D2C-9816-A5F2432D8CE8}"/>
              </a:ext>
            </a:extLst>
          </p:cNvPr>
          <p:cNvSpPr>
            <a:spLocks noGrp="1"/>
          </p:cNvSpPr>
          <p:nvPr userDrawn="1">
            <p:ph type="body" idx="23" hasCustomPrompt="1"/>
          </p:nvPr>
        </p:nvSpPr>
        <p:spPr>
          <a:xfrm>
            <a:off x="8814457" y="3318815"/>
            <a:ext cx="2695575" cy="307579"/>
          </a:xfrm>
          <a:prstGeom prst="rect">
            <a:avLst/>
          </a:prstGeom>
        </p:spPr>
        <p:txBody>
          <a:bodyPr lIns="0" rIns="0" anchor="t" anchorCtr="0">
            <a:noAutofit/>
          </a:bodyPr>
          <a:lstStyle>
            <a:lvl1pPr marL="0" indent="0" algn="ctr">
              <a:buNone/>
              <a:defRPr sz="18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3</a:t>
            </a:r>
          </a:p>
        </p:txBody>
      </p:sp>
      <p:sp>
        <p:nvSpPr>
          <p:cNvPr id="46" name="Text Placeholder 3">
            <a:extLst>
              <a:ext uri="{FF2B5EF4-FFF2-40B4-BE49-F238E27FC236}">
                <a16:creationId xmlns:a16="http://schemas.microsoft.com/office/drawing/2014/main" id="{11D0D556-D1A7-407F-8771-90DAA129969C}"/>
              </a:ext>
            </a:extLst>
          </p:cNvPr>
          <p:cNvSpPr>
            <a:spLocks noGrp="1"/>
          </p:cNvSpPr>
          <p:nvPr userDrawn="1">
            <p:ph type="body" sz="half" idx="24" hasCustomPrompt="1"/>
          </p:nvPr>
        </p:nvSpPr>
        <p:spPr>
          <a:xfrm>
            <a:off x="8350206" y="4185210"/>
            <a:ext cx="3624080" cy="1467982"/>
          </a:xfrm>
          <a:prstGeom prst="rect">
            <a:avLst/>
          </a:prstGeom>
        </p:spPr>
        <p:txBody>
          <a:bodyPr lIns="0" rIns="0">
            <a:noAutofit/>
          </a:bodyPr>
          <a:lstStyle>
            <a:lvl1pPr marL="0" marR="0" indent="0" algn="ctr" defTabSz="914400" rtl="0" eaLnBrk="1" fontAlgn="auto" latinLnBrk="0" hangingPunct="1">
              <a:lnSpc>
                <a:spcPct val="100000"/>
              </a:lnSpc>
              <a:spcBef>
                <a:spcPts val="0"/>
              </a:spcBef>
              <a:spcAft>
                <a:spcPts val="1200"/>
              </a:spcAft>
              <a:buClr>
                <a:srgbClr val="EF8A44"/>
              </a:buClr>
              <a:buSzTx/>
              <a:buFont typeface="+mj-lt"/>
              <a:buNone/>
              <a:tabLst/>
              <a:defRPr sz="12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lvl="0"/>
            <a:r>
              <a:rPr lang="en-US" dirty="0"/>
              <a:t>Morbi </a:t>
            </a:r>
            <a:r>
              <a:rPr lang="en-US" dirty="0" err="1"/>
              <a:t>ullamcorper</a:t>
            </a:r>
            <a:r>
              <a:rPr lang="en-US" dirty="0"/>
              <a:t> </a:t>
            </a:r>
            <a:r>
              <a:rPr lang="en-US" dirty="0" err="1"/>
              <a:t>nunc</a:t>
            </a:r>
            <a:r>
              <a:rPr lang="en-US" dirty="0"/>
              <a:t> at </a:t>
            </a:r>
            <a:r>
              <a:rPr lang="en-US" dirty="0" err="1"/>
              <a:t>tincidunt</a:t>
            </a:r>
            <a:r>
              <a:rPr lang="en-US" dirty="0"/>
              <a:t> </a:t>
            </a:r>
            <a:r>
              <a:rPr lang="en-US" dirty="0" err="1"/>
              <a:t>tincidunt</a:t>
            </a:r>
            <a:r>
              <a:rPr lang="en-US" dirty="0"/>
              <a:t>.</a:t>
            </a:r>
          </a:p>
          <a:p>
            <a:pPr lvl="0"/>
            <a:r>
              <a:rPr lang="en-US" dirty="0"/>
              <a:t>Ut </a:t>
            </a:r>
            <a:r>
              <a:rPr lang="en-US" dirty="0" err="1"/>
              <a:t>dapibus</a:t>
            </a:r>
            <a:r>
              <a:rPr lang="en-US" dirty="0"/>
              <a:t> </a:t>
            </a:r>
            <a:r>
              <a:rPr lang="en-US" dirty="0" err="1"/>
              <a:t>eros</a:t>
            </a:r>
            <a:r>
              <a:rPr lang="en-US" dirty="0"/>
              <a:t> a mi maximus </a:t>
            </a:r>
            <a:r>
              <a:rPr lang="en-US" dirty="0" err="1"/>
              <a:t>aliquam</a:t>
            </a:r>
            <a:r>
              <a:rPr lang="en-US" dirty="0"/>
              <a:t>.</a:t>
            </a:r>
          </a:p>
          <a:p>
            <a:pPr lvl="0"/>
            <a:r>
              <a:rPr lang="en-US" dirty="0" err="1"/>
              <a:t>Curabitur</a:t>
            </a:r>
            <a:r>
              <a:rPr lang="en-US" dirty="0"/>
              <a:t> id ex </a:t>
            </a:r>
            <a:r>
              <a:rPr lang="en-US" dirty="0" err="1"/>
              <a:t>tincidunt</a:t>
            </a:r>
            <a:r>
              <a:rPr lang="en-US" dirty="0"/>
              <a:t>, </a:t>
            </a:r>
            <a:r>
              <a:rPr lang="en-US" dirty="0" err="1"/>
              <a:t>luctus</a:t>
            </a:r>
            <a:r>
              <a:rPr lang="en-US" dirty="0"/>
              <a:t> </a:t>
            </a:r>
            <a:r>
              <a:rPr lang="en-US" dirty="0" err="1"/>
              <a:t>turpis</a:t>
            </a:r>
            <a:r>
              <a:rPr lang="en-US" dirty="0"/>
              <a:t> in, </a:t>
            </a:r>
            <a:r>
              <a:rPr lang="en-US" dirty="0" err="1"/>
              <a:t>pretium</a:t>
            </a:r>
            <a:r>
              <a:rPr lang="en-US" dirty="0"/>
              <a:t> </a:t>
            </a:r>
            <a:r>
              <a:rPr lang="en-US" dirty="0" err="1"/>
              <a:t>tellus</a:t>
            </a:r>
            <a:r>
              <a:rPr lang="en-US" dirty="0"/>
              <a:t>.</a:t>
            </a:r>
          </a:p>
        </p:txBody>
      </p:sp>
      <p:cxnSp>
        <p:nvCxnSpPr>
          <p:cNvPr id="47" name="Straight Connector 46">
            <a:extLst>
              <a:ext uri="{FF2B5EF4-FFF2-40B4-BE49-F238E27FC236}">
                <a16:creationId xmlns:a16="http://schemas.microsoft.com/office/drawing/2014/main" id="{2F49F00E-0AFC-4F21-9F6B-E504E9188D26}"/>
              </a:ext>
            </a:extLst>
          </p:cNvPr>
          <p:cNvCxnSpPr>
            <a:cxnSpLocks/>
          </p:cNvCxnSpPr>
          <p:nvPr userDrawn="1"/>
        </p:nvCxnSpPr>
        <p:spPr>
          <a:xfrm flipH="1">
            <a:off x="8132493" y="1584942"/>
            <a:ext cx="4059508" cy="0"/>
          </a:xfrm>
          <a:prstGeom prst="line">
            <a:avLst/>
          </a:prstGeom>
          <a:ln w="98425">
            <a:solidFill>
              <a:srgbClr val="F2F2F2"/>
            </a:solidFill>
          </a:ln>
        </p:spPr>
        <p:style>
          <a:lnRef idx="1">
            <a:schemeClr val="accent1"/>
          </a:lnRef>
          <a:fillRef idx="0">
            <a:schemeClr val="accent1"/>
          </a:fillRef>
          <a:effectRef idx="0">
            <a:schemeClr val="accent1"/>
          </a:effectRef>
          <a:fontRef idx="minor">
            <a:schemeClr val="tx1"/>
          </a:fontRef>
        </p:style>
      </p:cxnSp>
      <p:pic>
        <p:nvPicPr>
          <p:cNvPr id="20" name="Picture 19" descr="A picture containing drawing&#10;&#10;Description automatically generated">
            <a:extLst>
              <a:ext uri="{FF2B5EF4-FFF2-40B4-BE49-F238E27FC236}">
                <a16:creationId xmlns:a16="http://schemas.microsoft.com/office/drawing/2014/main" id="{CF104481-FD6F-4F40-A716-07D0DE2B782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cxnSp>
        <p:nvCxnSpPr>
          <p:cNvPr id="23" name="Straight Connector 22">
            <a:extLst>
              <a:ext uri="{FF2B5EF4-FFF2-40B4-BE49-F238E27FC236}">
                <a16:creationId xmlns:a16="http://schemas.microsoft.com/office/drawing/2014/main" id="{7913DCE2-9520-4777-B2E5-2C0FF4E81775}"/>
              </a:ext>
            </a:extLst>
          </p:cNvPr>
          <p:cNvCxnSpPr>
            <a:cxnSpLocks/>
          </p:cNvCxnSpPr>
          <p:nvPr userDrawn="1"/>
        </p:nvCxnSpPr>
        <p:spPr>
          <a:xfrm>
            <a:off x="5189522" y="3958128"/>
            <a:ext cx="1812955" cy="0"/>
          </a:xfrm>
          <a:prstGeom prst="line">
            <a:avLst/>
          </a:prstGeom>
          <a:ln w="28575">
            <a:solidFill>
              <a:srgbClr val="54698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A3DDAD6-BF7A-4881-9D6C-E08EB575D86A}"/>
              </a:ext>
            </a:extLst>
          </p:cNvPr>
          <p:cNvCxnSpPr>
            <a:cxnSpLocks/>
          </p:cNvCxnSpPr>
          <p:nvPr userDrawn="1"/>
        </p:nvCxnSpPr>
        <p:spPr>
          <a:xfrm>
            <a:off x="1160897" y="3958128"/>
            <a:ext cx="1812955" cy="0"/>
          </a:xfrm>
          <a:prstGeom prst="line">
            <a:avLst/>
          </a:prstGeom>
          <a:ln w="28575">
            <a:solidFill>
              <a:srgbClr val="BDE3E8"/>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A26CE91-7363-4D07-91B5-DB3CB01291C6}"/>
              </a:ext>
            </a:extLst>
          </p:cNvPr>
          <p:cNvCxnSpPr>
            <a:cxnSpLocks/>
          </p:cNvCxnSpPr>
          <p:nvPr userDrawn="1"/>
        </p:nvCxnSpPr>
        <p:spPr>
          <a:xfrm>
            <a:off x="9274819" y="3958128"/>
            <a:ext cx="1812955" cy="0"/>
          </a:xfrm>
          <a:prstGeom prst="line">
            <a:avLst/>
          </a:prstGeom>
          <a:ln w="28575">
            <a:solidFill>
              <a:srgbClr val="F2F2F2"/>
            </a:solidFill>
          </a:ln>
        </p:spPr>
        <p:style>
          <a:lnRef idx="1">
            <a:schemeClr val="accent1"/>
          </a:lnRef>
          <a:fillRef idx="0">
            <a:schemeClr val="accent1"/>
          </a:fillRef>
          <a:effectRef idx="0">
            <a:schemeClr val="accent1"/>
          </a:effectRef>
          <a:fontRef idx="minor">
            <a:schemeClr val="tx1"/>
          </a:fontRef>
        </p:style>
      </p:cxnSp>
      <p:sp>
        <p:nvSpPr>
          <p:cNvPr id="39" name="Slide Number Placeholder 5">
            <a:extLst>
              <a:ext uri="{FF2B5EF4-FFF2-40B4-BE49-F238E27FC236}">
                <a16:creationId xmlns:a16="http://schemas.microsoft.com/office/drawing/2014/main" id="{5467906F-2E50-4596-A9B9-E8F2B67377EA}"/>
              </a:ext>
            </a:extLst>
          </p:cNvPr>
          <p:cNvSpPr>
            <a:spLocks noGrp="1"/>
          </p:cNvSpPr>
          <p:nvPr userDrawn="1">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40" name="Footer Placeholder 4">
            <a:extLst>
              <a:ext uri="{FF2B5EF4-FFF2-40B4-BE49-F238E27FC236}">
                <a16:creationId xmlns:a16="http://schemas.microsoft.com/office/drawing/2014/main" id="{54AB913A-6D79-4CA9-BFC6-0E021B581985}"/>
              </a:ext>
            </a:extLst>
          </p:cNvPr>
          <p:cNvSpPr>
            <a:spLocks noGrp="1"/>
          </p:cNvSpPr>
          <p:nvPr userDrawn="1">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Provider Education 2022</a:t>
            </a:r>
            <a:endParaRPr lang="en-US" dirty="0"/>
          </a:p>
        </p:txBody>
      </p:sp>
    </p:spTree>
    <p:extLst>
      <p:ext uri="{BB962C8B-B14F-4D97-AF65-F5344CB8AC3E}">
        <p14:creationId xmlns:p14="http://schemas.microsoft.com/office/powerpoint/2010/main" val="2885430114"/>
      </p:ext>
    </p:extLst>
  </p:cSld>
  <p:clrMapOvr>
    <a:masterClrMapping/>
  </p:clrMapOvr>
  <p:extLst>
    <p:ext uri="{DCECCB84-F9BA-43D5-87BE-67443E8EF086}">
      <p15:sldGuideLst xmlns:p15="http://schemas.microsoft.com/office/powerpoint/2012/main">
        <p15:guide id="1" orient="horz" pos="3216">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ap">
    <p:spTree>
      <p:nvGrpSpPr>
        <p:cNvPr id="1" name=""/>
        <p:cNvGrpSpPr/>
        <p:nvPr/>
      </p:nvGrpSpPr>
      <p:grpSpPr>
        <a:xfrm>
          <a:off x="0" y="0"/>
          <a:ext cx="0" cy="0"/>
          <a:chOff x="0" y="0"/>
          <a:chExt cx="0" cy="0"/>
        </a:xfrm>
      </p:grpSpPr>
      <p:sp>
        <p:nvSpPr>
          <p:cNvPr id="151" name="Rectangle 150">
            <a:extLst>
              <a:ext uri="{FF2B5EF4-FFF2-40B4-BE49-F238E27FC236}">
                <a16:creationId xmlns:a16="http://schemas.microsoft.com/office/drawing/2014/main" id="{0BE6CFDC-24D8-4D20-B6E7-4AA09B4979CA}"/>
              </a:ext>
            </a:extLst>
          </p:cNvPr>
          <p:cNvSpPr/>
          <p:nvPr userDrawn="1"/>
        </p:nvSpPr>
        <p:spPr>
          <a:xfrm>
            <a:off x="9639299" y="3772605"/>
            <a:ext cx="2552699" cy="312300"/>
          </a:xfrm>
          <a:prstGeom prst="rect">
            <a:avLst/>
          </a:prstGeom>
          <a:solidFill>
            <a:srgbClr val="D4C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Rectangle 149">
            <a:extLst>
              <a:ext uri="{FF2B5EF4-FFF2-40B4-BE49-F238E27FC236}">
                <a16:creationId xmlns:a16="http://schemas.microsoft.com/office/drawing/2014/main" id="{FD29E683-4719-48F8-87E8-5C2561E62183}"/>
              </a:ext>
            </a:extLst>
          </p:cNvPr>
          <p:cNvSpPr/>
          <p:nvPr userDrawn="1"/>
        </p:nvSpPr>
        <p:spPr>
          <a:xfrm>
            <a:off x="9639299" y="1893629"/>
            <a:ext cx="2552699" cy="312300"/>
          </a:xfrm>
          <a:prstGeom prst="rect">
            <a:avLst/>
          </a:prstGeom>
          <a:solidFill>
            <a:srgbClr val="D4C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itle 1">
            <a:extLst>
              <a:ext uri="{FF2B5EF4-FFF2-40B4-BE49-F238E27FC236}">
                <a16:creationId xmlns:a16="http://schemas.microsoft.com/office/drawing/2014/main" id="{3364FF97-11CC-4B51-8582-912F053A1D6B}"/>
              </a:ext>
            </a:extLst>
          </p:cNvPr>
          <p:cNvSpPr>
            <a:spLocks noGrp="1"/>
          </p:cNvSpPr>
          <p:nvPr>
            <p:ph type="title" hasCustomPrompt="1"/>
          </p:nvPr>
        </p:nvSpPr>
        <p:spPr>
          <a:xfrm>
            <a:off x="866775" y="593321"/>
            <a:ext cx="11020425"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27" name="Straight Connector 26">
            <a:extLst>
              <a:ext uri="{FF2B5EF4-FFF2-40B4-BE49-F238E27FC236}">
                <a16:creationId xmlns:a16="http://schemas.microsoft.com/office/drawing/2014/main" id="{A2A57A3E-1EA9-46D3-8F87-A774906A0175}"/>
              </a:ext>
            </a:extLst>
          </p:cNvPr>
          <p:cNvCxnSpPr>
            <a:cxnSpLocks/>
          </p:cNvCxnSpPr>
          <p:nvPr userDrawn="1"/>
        </p:nvCxnSpPr>
        <p:spPr>
          <a:xfrm>
            <a:off x="866775" y="1314023"/>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33" name="Text Placeholder 2">
            <a:extLst>
              <a:ext uri="{FF2B5EF4-FFF2-40B4-BE49-F238E27FC236}">
                <a16:creationId xmlns:a16="http://schemas.microsoft.com/office/drawing/2014/main" id="{1CDE9D4F-03C1-4E38-83AE-DEDBDF7E3F78}"/>
              </a:ext>
            </a:extLst>
          </p:cNvPr>
          <p:cNvSpPr>
            <a:spLocks noGrp="1"/>
          </p:cNvSpPr>
          <p:nvPr>
            <p:ph type="body" idx="1" hasCustomPrompt="1"/>
          </p:nvPr>
        </p:nvSpPr>
        <p:spPr>
          <a:xfrm>
            <a:off x="9715054" y="1893629"/>
            <a:ext cx="2360988" cy="307579"/>
          </a:xfrm>
          <a:prstGeom prst="rect">
            <a:avLst/>
          </a:prstGeom>
        </p:spPr>
        <p:txBody>
          <a:bodyPr lIns="0" anchor="ctr">
            <a:norm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Legend</a:t>
            </a:r>
          </a:p>
        </p:txBody>
      </p:sp>
      <p:sp>
        <p:nvSpPr>
          <p:cNvPr id="134" name="Text Placeholder 2">
            <a:extLst>
              <a:ext uri="{FF2B5EF4-FFF2-40B4-BE49-F238E27FC236}">
                <a16:creationId xmlns:a16="http://schemas.microsoft.com/office/drawing/2014/main" id="{CD401167-7CDB-4E85-A239-8CF7E26CABEC}"/>
              </a:ext>
            </a:extLst>
          </p:cNvPr>
          <p:cNvSpPr>
            <a:spLocks noGrp="1"/>
          </p:cNvSpPr>
          <p:nvPr>
            <p:ph type="body" idx="20" hasCustomPrompt="1"/>
          </p:nvPr>
        </p:nvSpPr>
        <p:spPr>
          <a:xfrm>
            <a:off x="10251330" y="2328794"/>
            <a:ext cx="1824711"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1</a:t>
            </a:r>
          </a:p>
        </p:txBody>
      </p:sp>
      <p:sp>
        <p:nvSpPr>
          <p:cNvPr id="135" name="Text Placeholder 2">
            <a:extLst>
              <a:ext uri="{FF2B5EF4-FFF2-40B4-BE49-F238E27FC236}">
                <a16:creationId xmlns:a16="http://schemas.microsoft.com/office/drawing/2014/main" id="{E897A509-FDC8-4934-91B3-08AD742868CE}"/>
              </a:ext>
            </a:extLst>
          </p:cNvPr>
          <p:cNvSpPr>
            <a:spLocks noGrp="1"/>
          </p:cNvSpPr>
          <p:nvPr>
            <p:ph type="body" idx="21" hasCustomPrompt="1"/>
          </p:nvPr>
        </p:nvSpPr>
        <p:spPr>
          <a:xfrm>
            <a:off x="10251330" y="2700654"/>
            <a:ext cx="1824711"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2</a:t>
            </a:r>
          </a:p>
        </p:txBody>
      </p:sp>
      <p:sp>
        <p:nvSpPr>
          <p:cNvPr id="138" name="Text Placeholder 2">
            <a:extLst>
              <a:ext uri="{FF2B5EF4-FFF2-40B4-BE49-F238E27FC236}">
                <a16:creationId xmlns:a16="http://schemas.microsoft.com/office/drawing/2014/main" id="{0875FB61-4446-459A-B3F1-188187E44584}"/>
              </a:ext>
            </a:extLst>
          </p:cNvPr>
          <p:cNvSpPr>
            <a:spLocks noGrp="1"/>
          </p:cNvSpPr>
          <p:nvPr>
            <p:ph type="body" idx="22" hasCustomPrompt="1"/>
          </p:nvPr>
        </p:nvSpPr>
        <p:spPr>
          <a:xfrm>
            <a:off x="10251330" y="3067496"/>
            <a:ext cx="1824711"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3</a:t>
            </a:r>
          </a:p>
        </p:txBody>
      </p:sp>
      <p:sp>
        <p:nvSpPr>
          <p:cNvPr id="143" name="Text Placeholder 2">
            <a:extLst>
              <a:ext uri="{FF2B5EF4-FFF2-40B4-BE49-F238E27FC236}">
                <a16:creationId xmlns:a16="http://schemas.microsoft.com/office/drawing/2014/main" id="{D307578B-6DB6-4929-ACF8-7DEBEFFEDC1D}"/>
              </a:ext>
            </a:extLst>
          </p:cNvPr>
          <p:cNvSpPr>
            <a:spLocks noGrp="1"/>
          </p:cNvSpPr>
          <p:nvPr>
            <p:ph type="body" idx="23" hasCustomPrompt="1"/>
          </p:nvPr>
        </p:nvSpPr>
        <p:spPr>
          <a:xfrm>
            <a:off x="9715053" y="3771707"/>
            <a:ext cx="2360989" cy="307579"/>
          </a:xfrm>
          <a:prstGeom prst="rect">
            <a:avLst/>
          </a:prstGeom>
        </p:spPr>
        <p:txBody>
          <a:bodyPr lIns="0" anchor="ctr">
            <a:norm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Services</a:t>
            </a:r>
          </a:p>
        </p:txBody>
      </p:sp>
      <p:sp>
        <p:nvSpPr>
          <p:cNvPr id="144" name="Text Placeholder 2">
            <a:extLst>
              <a:ext uri="{FF2B5EF4-FFF2-40B4-BE49-F238E27FC236}">
                <a16:creationId xmlns:a16="http://schemas.microsoft.com/office/drawing/2014/main" id="{6BF0E3D2-5096-4EA1-ABDE-47AF470E189E}"/>
              </a:ext>
            </a:extLst>
          </p:cNvPr>
          <p:cNvSpPr>
            <a:spLocks noGrp="1"/>
          </p:cNvSpPr>
          <p:nvPr>
            <p:ph type="body" idx="24" hasCustomPrompt="1"/>
          </p:nvPr>
        </p:nvSpPr>
        <p:spPr>
          <a:xfrm>
            <a:off x="10251330" y="4206872"/>
            <a:ext cx="1824713"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1</a:t>
            </a:r>
          </a:p>
        </p:txBody>
      </p:sp>
      <p:sp>
        <p:nvSpPr>
          <p:cNvPr id="145" name="Text Placeholder 2">
            <a:extLst>
              <a:ext uri="{FF2B5EF4-FFF2-40B4-BE49-F238E27FC236}">
                <a16:creationId xmlns:a16="http://schemas.microsoft.com/office/drawing/2014/main" id="{180E0CB5-8BE7-44E1-9283-FD4860EF9139}"/>
              </a:ext>
            </a:extLst>
          </p:cNvPr>
          <p:cNvSpPr>
            <a:spLocks noGrp="1"/>
          </p:cNvSpPr>
          <p:nvPr>
            <p:ph type="body" idx="25" hasCustomPrompt="1"/>
          </p:nvPr>
        </p:nvSpPr>
        <p:spPr>
          <a:xfrm>
            <a:off x="10251330" y="4578732"/>
            <a:ext cx="1824713"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2</a:t>
            </a:r>
          </a:p>
        </p:txBody>
      </p:sp>
      <p:sp>
        <p:nvSpPr>
          <p:cNvPr id="148" name="Text Placeholder 2">
            <a:extLst>
              <a:ext uri="{FF2B5EF4-FFF2-40B4-BE49-F238E27FC236}">
                <a16:creationId xmlns:a16="http://schemas.microsoft.com/office/drawing/2014/main" id="{3A78532F-B469-49D7-BDBB-CFE12C2D71E9}"/>
              </a:ext>
            </a:extLst>
          </p:cNvPr>
          <p:cNvSpPr>
            <a:spLocks noGrp="1"/>
          </p:cNvSpPr>
          <p:nvPr>
            <p:ph type="body" idx="26" hasCustomPrompt="1"/>
          </p:nvPr>
        </p:nvSpPr>
        <p:spPr>
          <a:xfrm>
            <a:off x="10251330" y="4945574"/>
            <a:ext cx="1824713"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3</a:t>
            </a:r>
          </a:p>
        </p:txBody>
      </p:sp>
      <p:sp>
        <p:nvSpPr>
          <p:cNvPr id="152" name="Text Placeholder 2">
            <a:extLst>
              <a:ext uri="{FF2B5EF4-FFF2-40B4-BE49-F238E27FC236}">
                <a16:creationId xmlns:a16="http://schemas.microsoft.com/office/drawing/2014/main" id="{C2D58BA1-A8C7-4012-8B74-EAE98FB8E963}"/>
              </a:ext>
            </a:extLst>
          </p:cNvPr>
          <p:cNvSpPr>
            <a:spLocks noGrp="1"/>
          </p:cNvSpPr>
          <p:nvPr>
            <p:ph type="body" idx="27" hasCustomPrompt="1"/>
          </p:nvPr>
        </p:nvSpPr>
        <p:spPr>
          <a:xfrm>
            <a:off x="10251330" y="5319827"/>
            <a:ext cx="1824713"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4</a:t>
            </a:r>
          </a:p>
        </p:txBody>
      </p:sp>
      <p:sp>
        <p:nvSpPr>
          <p:cNvPr id="153" name="Text Placeholder 2">
            <a:extLst>
              <a:ext uri="{FF2B5EF4-FFF2-40B4-BE49-F238E27FC236}">
                <a16:creationId xmlns:a16="http://schemas.microsoft.com/office/drawing/2014/main" id="{D2C467C2-96B5-4426-929B-A075F0F429A1}"/>
              </a:ext>
            </a:extLst>
          </p:cNvPr>
          <p:cNvSpPr>
            <a:spLocks noGrp="1"/>
          </p:cNvSpPr>
          <p:nvPr>
            <p:ph type="body" idx="28" hasCustomPrompt="1"/>
          </p:nvPr>
        </p:nvSpPr>
        <p:spPr>
          <a:xfrm>
            <a:off x="10251330" y="5686668"/>
            <a:ext cx="1824713"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5</a:t>
            </a:r>
          </a:p>
        </p:txBody>
      </p:sp>
      <p:pic>
        <p:nvPicPr>
          <p:cNvPr id="20" name="Picture 19" descr="A picture containing drawing&#10;&#10;Description automatically generated">
            <a:extLst>
              <a:ext uri="{FF2B5EF4-FFF2-40B4-BE49-F238E27FC236}">
                <a16:creationId xmlns:a16="http://schemas.microsoft.com/office/drawing/2014/main" id="{89FEA16B-AFA9-49CB-B755-7989F6DD8C4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21" name="Slide Number Placeholder 5">
            <a:extLst>
              <a:ext uri="{FF2B5EF4-FFF2-40B4-BE49-F238E27FC236}">
                <a16:creationId xmlns:a16="http://schemas.microsoft.com/office/drawing/2014/main" id="{0288829D-8FF5-4F17-B3ED-49C92FF95959}"/>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22" name="Footer Placeholder 4">
            <a:extLst>
              <a:ext uri="{FF2B5EF4-FFF2-40B4-BE49-F238E27FC236}">
                <a16:creationId xmlns:a16="http://schemas.microsoft.com/office/drawing/2014/main" id="{DF6D42A6-5D53-42CB-BC88-DCCAC243327B}"/>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Provider Education 2022</a:t>
            </a:r>
            <a:endParaRPr lang="en-US" dirty="0"/>
          </a:p>
        </p:txBody>
      </p:sp>
    </p:spTree>
    <p:extLst>
      <p:ext uri="{BB962C8B-B14F-4D97-AF65-F5344CB8AC3E}">
        <p14:creationId xmlns:p14="http://schemas.microsoft.com/office/powerpoint/2010/main" val="2049081030"/>
      </p:ext>
    </p:extLst>
  </p:cSld>
  <p:clrMapOvr>
    <a:masterClrMapping/>
  </p:clrMapOvr>
  <p:extLst>
    <p:ext uri="{DCECCB84-F9BA-43D5-87BE-67443E8EF086}">
      <p15:sldGuideLst xmlns:p15="http://schemas.microsoft.com/office/powerpoint/2012/main">
        <p15:guide id="1" orient="horz" pos="3192" userDrawn="1">
          <p15:clr>
            <a:srgbClr val="FBAE40"/>
          </p15:clr>
        </p15:guide>
        <p15:guide id="2" pos="55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clusion">
    <p:spTree>
      <p:nvGrpSpPr>
        <p:cNvPr id="1" name=""/>
        <p:cNvGrpSpPr/>
        <p:nvPr/>
      </p:nvGrpSpPr>
      <p:grpSpPr>
        <a:xfrm>
          <a:off x="0" y="0"/>
          <a:ext cx="0" cy="0"/>
          <a:chOff x="0" y="0"/>
          <a:chExt cx="0" cy="0"/>
        </a:xfrm>
      </p:grpSpPr>
      <p:sp>
        <p:nvSpPr>
          <p:cNvPr id="24" name="Freeform 2">
            <a:extLst>
              <a:ext uri="{FF2B5EF4-FFF2-40B4-BE49-F238E27FC236}">
                <a16:creationId xmlns:a16="http://schemas.microsoft.com/office/drawing/2014/main" id="{ECB76D88-49A0-4154-B911-5E67F28F581E}"/>
              </a:ext>
            </a:extLst>
          </p:cNvPr>
          <p:cNvSpPr/>
          <p:nvPr userDrawn="1"/>
        </p:nvSpPr>
        <p:spPr>
          <a:xfrm>
            <a:off x="-1" y="0"/>
            <a:ext cx="8998086" cy="6858000"/>
          </a:xfrm>
          <a:custGeom>
            <a:avLst/>
            <a:gdLst>
              <a:gd name="connsiteX0" fmla="*/ 0 w 667657"/>
              <a:gd name="connsiteY0" fmla="*/ 0 h 667657"/>
              <a:gd name="connsiteX1" fmla="*/ 667657 w 667657"/>
              <a:gd name="connsiteY1" fmla="*/ 0 h 667657"/>
              <a:gd name="connsiteX2" fmla="*/ 667657 w 667657"/>
              <a:gd name="connsiteY2" fmla="*/ 667657 h 667657"/>
              <a:gd name="connsiteX3" fmla="*/ 0 w 667657"/>
              <a:gd name="connsiteY3" fmla="*/ 667657 h 667657"/>
            </a:gdLst>
            <a:ahLst/>
            <a:cxnLst>
              <a:cxn ang="0">
                <a:pos x="connsiteX0" y="connsiteY0"/>
              </a:cxn>
              <a:cxn ang="0">
                <a:pos x="connsiteX1" y="connsiteY1"/>
              </a:cxn>
              <a:cxn ang="0">
                <a:pos x="connsiteX2" y="connsiteY2"/>
              </a:cxn>
              <a:cxn ang="0">
                <a:pos x="connsiteX3" y="connsiteY3"/>
              </a:cxn>
            </a:cxnLst>
            <a:rect l="l" t="t" r="r" b="b"/>
            <a:pathLst>
              <a:path w="667657" h="667657">
                <a:moveTo>
                  <a:pt x="0" y="0"/>
                </a:moveTo>
                <a:lnTo>
                  <a:pt x="667657" y="0"/>
                </a:lnTo>
                <a:lnTo>
                  <a:pt x="667657" y="667657"/>
                </a:lnTo>
                <a:lnTo>
                  <a:pt x="0" y="667657"/>
                </a:lnTo>
                <a:close/>
              </a:path>
            </a:pathLst>
          </a:cu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icture Placeholder 10">
            <a:extLst>
              <a:ext uri="{FF2B5EF4-FFF2-40B4-BE49-F238E27FC236}">
                <a16:creationId xmlns:a16="http://schemas.microsoft.com/office/drawing/2014/main" id="{3A0C692D-DDDF-41D5-8472-39C1EBAB5504}"/>
              </a:ext>
            </a:extLst>
          </p:cNvPr>
          <p:cNvSpPr>
            <a:spLocks noGrp="1"/>
          </p:cNvSpPr>
          <p:nvPr>
            <p:ph type="pic" sz="quarter" idx="10"/>
          </p:nvPr>
        </p:nvSpPr>
        <p:spPr>
          <a:xfrm>
            <a:off x="4799517" y="0"/>
            <a:ext cx="8705850" cy="6858000"/>
          </a:xfrm>
          <a:custGeom>
            <a:avLst/>
            <a:gdLst>
              <a:gd name="connsiteX0" fmla="*/ 4114800 w 8705850"/>
              <a:gd name="connsiteY0" fmla="*/ 0 h 6858000"/>
              <a:gd name="connsiteX1" fmla="*/ 8705850 w 8705850"/>
              <a:gd name="connsiteY1" fmla="*/ 0 h 6858000"/>
              <a:gd name="connsiteX2" fmla="*/ 4591050 w 8705850"/>
              <a:gd name="connsiteY2" fmla="*/ 6858000 h 6858000"/>
              <a:gd name="connsiteX3" fmla="*/ 0 w 87058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05850" h="6858000">
                <a:moveTo>
                  <a:pt x="4114800" y="0"/>
                </a:moveTo>
                <a:lnTo>
                  <a:pt x="8705850" y="0"/>
                </a:lnTo>
                <a:lnTo>
                  <a:pt x="4591050"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
        <p:nvSpPr>
          <p:cNvPr id="13" name="Title 1">
            <a:extLst>
              <a:ext uri="{FF2B5EF4-FFF2-40B4-BE49-F238E27FC236}">
                <a16:creationId xmlns:a16="http://schemas.microsoft.com/office/drawing/2014/main" id="{FED3A7C3-250E-4A7B-91DD-87207A62D288}"/>
              </a:ext>
            </a:extLst>
          </p:cNvPr>
          <p:cNvSpPr>
            <a:spLocks noGrp="1"/>
          </p:cNvSpPr>
          <p:nvPr>
            <p:ph type="title" hasCustomPrompt="1"/>
          </p:nvPr>
        </p:nvSpPr>
        <p:spPr>
          <a:xfrm>
            <a:off x="952500" y="1331471"/>
            <a:ext cx="6450623" cy="374287"/>
          </a:xfrm>
          <a:prstGeom prst="rect">
            <a:avLst/>
          </a:prstGeom>
        </p:spPr>
        <p:txBody>
          <a:bodyPr lIns="0">
            <a:noAutofit/>
          </a:bodyPr>
          <a:lstStyle>
            <a:lvl1pPr>
              <a:defRPr sz="4500" b="1">
                <a:solidFill>
                  <a:schemeClr val="bg1"/>
                </a:solidFill>
                <a:latin typeface="Raleway" panose="020B0503030101060003" pitchFamily="34" charset="0"/>
              </a:defRPr>
            </a:lvl1pPr>
          </a:lstStyle>
          <a:p>
            <a:r>
              <a:rPr lang="en-US" dirty="0"/>
              <a:t>Conclusion</a:t>
            </a:r>
          </a:p>
        </p:txBody>
      </p:sp>
      <p:cxnSp>
        <p:nvCxnSpPr>
          <p:cNvPr id="14" name="Straight Connector 13">
            <a:extLst>
              <a:ext uri="{FF2B5EF4-FFF2-40B4-BE49-F238E27FC236}">
                <a16:creationId xmlns:a16="http://schemas.microsoft.com/office/drawing/2014/main" id="{D3D7CAF6-C0A6-4509-97C7-74753EC2DD6A}"/>
              </a:ext>
            </a:extLst>
          </p:cNvPr>
          <p:cNvCxnSpPr>
            <a:cxnSpLocks/>
          </p:cNvCxnSpPr>
          <p:nvPr userDrawn="1"/>
        </p:nvCxnSpPr>
        <p:spPr>
          <a:xfrm>
            <a:off x="952500" y="1990367"/>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26" name="Text Placeholder 2">
            <a:extLst>
              <a:ext uri="{FF2B5EF4-FFF2-40B4-BE49-F238E27FC236}">
                <a16:creationId xmlns:a16="http://schemas.microsoft.com/office/drawing/2014/main" id="{7C706521-C2DD-46C1-8D7A-8FC57F200918}"/>
              </a:ext>
            </a:extLst>
          </p:cNvPr>
          <p:cNvSpPr>
            <a:spLocks noGrp="1"/>
          </p:cNvSpPr>
          <p:nvPr>
            <p:ph type="body" idx="1" hasCustomPrompt="1"/>
          </p:nvPr>
        </p:nvSpPr>
        <p:spPr>
          <a:xfrm>
            <a:off x="952500" y="4176905"/>
            <a:ext cx="2771778"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Contact Info</a:t>
            </a:r>
          </a:p>
        </p:txBody>
      </p:sp>
      <p:sp>
        <p:nvSpPr>
          <p:cNvPr id="27" name="Text Placeholder 2">
            <a:extLst>
              <a:ext uri="{FF2B5EF4-FFF2-40B4-BE49-F238E27FC236}">
                <a16:creationId xmlns:a16="http://schemas.microsoft.com/office/drawing/2014/main" id="{A2DC4B6C-6A83-4875-A992-BF8522D4B736}"/>
              </a:ext>
            </a:extLst>
          </p:cNvPr>
          <p:cNvSpPr>
            <a:spLocks noGrp="1"/>
          </p:cNvSpPr>
          <p:nvPr>
            <p:ph type="body" idx="20" hasCustomPrompt="1"/>
          </p:nvPr>
        </p:nvSpPr>
        <p:spPr>
          <a:xfrm>
            <a:off x="1329882" y="4646683"/>
            <a:ext cx="2771778" cy="235102"/>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2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Line 1</a:t>
            </a:r>
          </a:p>
        </p:txBody>
      </p:sp>
      <p:sp>
        <p:nvSpPr>
          <p:cNvPr id="28" name="Text Placeholder 3">
            <a:extLst>
              <a:ext uri="{FF2B5EF4-FFF2-40B4-BE49-F238E27FC236}">
                <a16:creationId xmlns:a16="http://schemas.microsoft.com/office/drawing/2014/main" id="{94D5182A-75AE-49CC-84E5-F1ACBB4E4E69}"/>
              </a:ext>
            </a:extLst>
          </p:cNvPr>
          <p:cNvSpPr>
            <a:spLocks noGrp="1"/>
          </p:cNvSpPr>
          <p:nvPr>
            <p:ph type="body" sz="half" idx="22" hasCustomPrompt="1"/>
          </p:nvPr>
        </p:nvSpPr>
        <p:spPr>
          <a:xfrm>
            <a:off x="952500" y="2369090"/>
            <a:ext cx="4855447" cy="1005111"/>
          </a:xfrm>
          <a:prstGeom prst="rect">
            <a:avLst/>
          </a:prstGeom>
        </p:spPr>
        <p:txBody>
          <a:bodyPr lIns="0">
            <a:noAutofit/>
          </a:bodyPr>
          <a:lstStyle>
            <a:lvl1pPr marL="0" indent="0">
              <a:buNone/>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pic>
        <p:nvPicPr>
          <p:cNvPr id="3" name="Picture 2" descr="A picture containing drawing&#10;&#10;Description automatically generated">
            <a:extLst>
              <a:ext uri="{FF2B5EF4-FFF2-40B4-BE49-F238E27FC236}">
                <a16:creationId xmlns:a16="http://schemas.microsoft.com/office/drawing/2014/main" id="{8E232FE9-8DB1-43B4-BA97-77035FEEAA3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6674" y="6265618"/>
            <a:ext cx="1179717" cy="591292"/>
          </a:xfrm>
          <a:prstGeom prst="rect">
            <a:avLst/>
          </a:prstGeom>
        </p:spPr>
      </p:pic>
      <p:pic>
        <p:nvPicPr>
          <p:cNvPr id="4" name="Picture 3" descr="A close up of a logo&#10;&#10;Description automatically generated">
            <a:extLst>
              <a:ext uri="{FF2B5EF4-FFF2-40B4-BE49-F238E27FC236}">
                <a16:creationId xmlns:a16="http://schemas.microsoft.com/office/drawing/2014/main" id="{9D4D4B04-5E59-4A26-BD3B-6B5B0EC963B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52500" y="5427923"/>
            <a:ext cx="268810" cy="268810"/>
          </a:xfrm>
          <a:prstGeom prst="rect">
            <a:avLst/>
          </a:prstGeom>
        </p:spPr>
      </p:pic>
      <p:pic>
        <p:nvPicPr>
          <p:cNvPr id="6" name="Picture 5" descr="A close up of a logo&#10;&#10;Description automatically generated">
            <a:extLst>
              <a:ext uri="{FF2B5EF4-FFF2-40B4-BE49-F238E27FC236}">
                <a16:creationId xmlns:a16="http://schemas.microsoft.com/office/drawing/2014/main" id="{6A9D5765-8133-4DBD-A907-093CDA9A2A2A}"/>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52500" y="5037156"/>
            <a:ext cx="268810" cy="268810"/>
          </a:xfrm>
          <a:prstGeom prst="rect">
            <a:avLst/>
          </a:prstGeom>
        </p:spPr>
      </p:pic>
      <p:pic>
        <p:nvPicPr>
          <p:cNvPr id="8" name="Picture 7" descr="A close up of a logo&#10;&#10;Description automatically generated">
            <a:extLst>
              <a:ext uri="{FF2B5EF4-FFF2-40B4-BE49-F238E27FC236}">
                <a16:creationId xmlns:a16="http://schemas.microsoft.com/office/drawing/2014/main" id="{292EB73D-8187-4FD0-93CC-4EAF081287C5}"/>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952500" y="4641054"/>
            <a:ext cx="268810" cy="268810"/>
          </a:xfrm>
          <a:prstGeom prst="rect">
            <a:avLst/>
          </a:prstGeom>
        </p:spPr>
      </p:pic>
      <p:sp>
        <p:nvSpPr>
          <p:cNvPr id="21" name="Text Placeholder 2">
            <a:extLst>
              <a:ext uri="{FF2B5EF4-FFF2-40B4-BE49-F238E27FC236}">
                <a16:creationId xmlns:a16="http://schemas.microsoft.com/office/drawing/2014/main" id="{6DC26D55-2FF1-4A51-A84E-89EED6F73BD2}"/>
              </a:ext>
            </a:extLst>
          </p:cNvPr>
          <p:cNvSpPr>
            <a:spLocks noGrp="1"/>
          </p:cNvSpPr>
          <p:nvPr>
            <p:ph type="body" idx="23" hasCustomPrompt="1"/>
          </p:nvPr>
        </p:nvSpPr>
        <p:spPr>
          <a:xfrm>
            <a:off x="1329882" y="5047935"/>
            <a:ext cx="2771778" cy="235102"/>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2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Line 2</a:t>
            </a:r>
          </a:p>
        </p:txBody>
      </p:sp>
      <p:sp>
        <p:nvSpPr>
          <p:cNvPr id="22" name="Text Placeholder 2">
            <a:extLst>
              <a:ext uri="{FF2B5EF4-FFF2-40B4-BE49-F238E27FC236}">
                <a16:creationId xmlns:a16="http://schemas.microsoft.com/office/drawing/2014/main" id="{F09FEC57-6488-4623-89D4-20F0C58A384B}"/>
              </a:ext>
            </a:extLst>
          </p:cNvPr>
          <p:cNvSpPr>
            <a:spLocks noGrp="1"/>
          </p:cNvSpPr>
          <p:nvPr>
            <p:ph type="body" idx="24" hasCustomPrompt="1"/>
          </p:nvPr>
        </p:nvSpPr>
        <p:spPr>
          <a:xfrm>
            <a:off x="1329882" y="5444777"/>
            <a:ext cx="2771778" cy="235102"/>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2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Line 3</a:t>
            </a:r>
          </a:p>
        </p:txBody>
      </p:sp>
      <p:sp>
        <p:nvSpPr>
          <p:cNvPr id="23" name="Slide Number Placeholder 5">
            <a:extLst>
              <a:ext uri="{FF2B5EF4-FFF2-40B4-BE49-F238E27FC236}">
                <a16:creationId xmlns:a16="http://schemas.microsoft.com/office/drawing/2014/main" id="{F1A50989-8109-4601-B814-FB899D7F3A4E}"/>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25" name="Footer Placeholder 4">
            <a:extLst>
              <a:ext uri="{FF2B5EF4-FFF2-40B4-BE49-F238E27FC236}">
                <a16:creationId xmlns:a16="http://schemas.microsoft.com/office/drawing/2014/main" id="{509D2860-D7AE-40D9-BDBB-2560FFB69832}"/>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Provider Education 2022</a:t>
            </a:r>
            <a:endParaRPr lang="en-US" dirty="0"/>
          </a:p>
        </p:txBody>
      </p:sp>
    </p:spTree>
    <p:extLst>
      <p:ext uri="{BB962C8B-B14F-4D97-AF65-F5344CB8AC3E}">
        <p14:creationId xmlns:p14="http://schemas.microsoft.com/office/powerpoint/2010/main" val="1306374519"/>
      </p:ext>
    </p:extLst>
  </p:cSld>
  <p:clrMapOvr>
    <a:masterClrMapping/>
  </p:clrMapOvr>
  <p:extLst>
    <p:ext uri="{DCECCB84-F9BA-43D5-87BE-67443E8EF086}">
      <p15:sldGuideLst xmlns:p15="http://schemas.microsoft.com/office/powerpoint/2012/main">
        <p15:guide id="1" orient="horz" pos="2160">
          <p15:clr>
            <a:srgbClr val="FBAE40"/>
          </p15:clr>
        </p15:guide>
        <p15:guide id="2" pos="60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pic Divider V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4901D6E-F372-43F2-AA25-C3077B6D1948}"/>
              </a:ext>
            </a:extLst>
          </p:cNvPr>
          <p:cNvSpPr/>
          <p:nvPr userDrawn="1"/>
        </p:nvSpPr>
        <p:spPr>
          <a:xfrm>
            <a:off x="0" y="0"/>
            <a:ext cx="12192000" cy="6858000"/>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C43B0C05-CEDC-4626-B9B8-0213C1D0E68F}"/>
              </a:ext>
            </a:extLst>
          </p:cNvPr>
          <p:cNvCxnSpPr>
            <a:cxnSpLocks/>
          </p:cNvCxnSpPr>
          <p:nvPr userDrawn="1"/>
        </p:nvCxnSpPr>
        <p:spPr>
          <a:xfrm>
            <a:off x="3673288" y="3593182"/>
            <a:ext cx="484542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B6F98708-218A-4031-AF8A-7085A6F67A73}"/>
              </a:ext>
            </a:extLst>
          </p:cNvPr>
          <p:cNvSpPr>
            <a:spLocks noGrp="1"/>
          </p:cNvSpPr>
          <p:nvPr>
            <p:ph type="title" hasCustomPrompt="1"/>
          </p:nvPr>
        </p:nvSpPr>
        <p:spPr>
          <a:xfrm>
            <a:off x="838199" y="2830295"/>
            <a:ext cx="10515600" cy="598705"/>
          </a:xfrm>
          <a:prstGeom prst="rect">
            <a:avLst/>
          </a:prstGeom>
        </p:spPr>
        <p:txBody>
          <a:bodyPr>
            <a:noAutofit/>
          </a:bodyPr>
          <a:lstStyle>
            <a:lvl1pPr algn="ctr">
              <a:defRPr sz="3600" b="0" kern="1200" cap="all" spc="-150" baseline="0">
                <a:solidFill>
                  <a:schemeClr val="bg1"/>
                </a:solidFill>
                <a:latin typeface="Raleway" panose="020B0503030101060003" pitchFamily="34" charset="0"/>
              </a:defRPr>
            </a:lvl1pPr>
          </a:lstStyle>
          <a:p>
            <a:r>
              <a:rPr lang="en-US" dirty="0"/>
              <a:t>PART NUMBER</a:t>
            </a:r>
          </a:p>
        </p:txBody>
      </p:sp>
      <p:sp>
        <p:nvSpPr>
          <p:cNvPr id="28" name="Subtitle 2">
            <a:extLst>
              <a:ext uri="{FF2B5EF4-FFF2-40B4-BE49-F238E27FC236}">
                <a16:creationId xmlns:a16="http://schemas.microsoft.com/office/drawing/2014/main" id="{32632A13-8B42-46CE-913B-A6B5F325878C}"/>
              </a:ext>
            </a:extLst>
          </p:cNvPr>
          <p:cNvSpPr>
            <a:spLocks noGrp="1"/>
          </p:cNvSpPr>
          <p:nvPr>
            <p:ph type="subTitle" idx="1" hasCustomPrompt="1"/>
          </p:nvPr>
        </p:nvSpPr>
        <p:spPr>
          <a:xfrm>
            <a:off x="1523999" y="3861014"/>
            <a:ext cx="9144000" cy="1027111"/>
          </a:xfrm>
          <a:prstGeom prst="rect">
            <a:avLst/>
          </a:prstGeom>
        </p:spPr>
        <p:txBody>
          <a:bodyPr>
            <a:noAutofit/>
          </a:bodyPr>
          <a:lstStyle>
            <a:lvl1pPr marL="0" indent="0" algn="ctr">
              <a:buNone/>
              <a:defRPr sz="5800" b="0" baseline="0">
                <a:solidFill>
                  <a:schemeClr val="bg1"/>
                </a:solidFill>
                <a:latin typeface="Raleway" panose="020B05030301010600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a:t>
            </a:r>
          </a:p>
        </p:txBody>
      </p:sp>
      <p:pic>
        <p:nvPicPr>
          <p:cNvPr id="3" name="Picture 2" descr="A picture containing drawing&#10;&#10;Description automatically generated">
            <a:extLst>
              <a:ext uri="{FF2B5EF4-FFF2-40B4-BE49-F238E27FC236}">
                <a16:creationId xmlns:a16="http://schemas.microsoft.com/office/drawing/2014/main" id="{977FEBC8-A5B6-49F7-9145-4E58ECEC088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905374" y="263661"/>
            <a:ext cx="2381250" cy="1193518"/>
          </a:xfrm>
          <a:prstGeom prst="rect">
            <a:avLst/>
          </a:prstGeom>
        </p:spPr>
      </p:pic>
    </p:spTree>
    <p:extLst>
      <p:ext uri="{BB962C8B-B14F-4D97-AF65-F5344CB8AC3E}">
        <p14:creationId xmlns:p14="http://schemas.microsoft.com/office/powerpoint/2010/main" val="23392006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w L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sz="1200" dirty="0">
              <a:solidFill>
                <a:srgbClr val="FFFFFF"/>
              </a:solidFill>
              <a:latin typeface="Calibri" panose="020F0502020204030204" pitchFamily="34" charset="0"/>
              <a:cs typeface="Calibri" panose="020F0502020204030204" pitchFamily="34" charset="0"/>
            </a:endParaRPr>
          </a:p>
        </p:txBody>
      </p:sp>
      <p:sp>
        <p:nvSpPr>
          <p:cNvPr id="5" name="Footer Placeholder 4"/>
          <p:cNvSpPr>
            <a:spLocks noGrp="1"/>
          </p:cNvSpPr>
          <p:nvPr>
            <p:ph type="ftr" sz="quarter" idx="11"/>
          </p:nvPr>
        </p:nvSpPr>
        <p:spPr/>
        <p:txBody>
          <a:bodyPr/>
          <a:lstStyle/>
          <a:p>
            <a:pPr algn="r">
              <a:defRPr/>
            </a:pPr>
            <a:r>
              <a:rPr lang="en-US" sz="1000" cap="all" spc="200">
                <a:solidFill>
                  <a:srgbClr val="FFFFFF"/>
                </a:solidFill>
                <a:latin typeface="Calibri" panose="020F0502020204030204" pitchFamily="34" charset="0"/>
                <a:cs typeface="Calibri" panose="020F0502020204030204" pitchFamily="34" charset="0"/>
              </a:rPr>
              <a:t>Provider Education 2022</a:t>
            </a:r>
            <a:endParaRPr lang="en-US" sz="1000" cap="all" spc="200" dirty="0">
              <a:solidFill>
                <a:srgbClr val="FFFFFF"/>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ADA3730D-42D1-4D01-992E-642C11F7E9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3322" y="177053"/>
            <a:ext cx="1143757" cy="926054"/>
          </a:xfrm>
          <a:prstGeom prst="rect">
            <a:avLst/>
          </a:prstGeom>
        </p:spPr>
      </p:pic>
    </p:spTree>
    <p:extLst>
      <p:ext uri="{BB962C8B-B14F-4D97-AF65-F5344CB8AC3E}">
        <p14:creationId xmlns:p14="http://schemas.microsoft.com/office/powerpoint/2010/main" val="33935323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C1640D55-031C-4AD9-A16C-4EFA2F922910}" type="slidenum">
              <a:rPr lang="en-US" smtClean="0"/>
              <a:pPr/>
              <a:t>‹#›</a:t>
            </a:fld>
            <a:endParaRPr lang="en-US" dirty="0"/>
          </a:p>
        </p:txBody>
      </p:sp>
    </p:spTree>
    <p:extLst>
      <p:ext uri="{BB962C8B-B14F-4D97-AF65-F5344CB8AC3E}">
        <p14:creationId xmlns:p14="http://schemas.microsoft.com/office/powerpoint/2010/main" val="2073743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marL="685800" indent="-228600">
              <a:buClr>
                <a:srgbClr val="E27500"/>
              </a:buClr>
              <a:buFont typeface="Arial" panose="020B0604020202020204" pitchFamily="34" charset="0"/>
              <a:buChar char="•"/>
              <a:defRPr/>
            </a:lvl2pPr>
            <a:lvl3pPr>
              <a:buClr>
                <a:srgbClr val="004875"/>
              </a:buClr>
              <a:defRPr/>
            </a:lvl3pPr>
            <a:lvl4pPr>
              <a:buClr>
                <a:srgbClr val="E27500"/>
              </a:buClr>
              <a:defRPr/>
            </a:lvl4pPr>
            <a:lvl5pPr>
              <a:buClr>
                <a:srgbClr val="7993B7"/>
              </a:buClr>
              <a:defRPr>
                <a:solidFill>
                  <a:srgbClr val="00487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p>
            <a:r>
              <a:rPr lang="en-US"/>
              <a:t>Click to edit Master title style</a:t>
            </a:r>
          </a:p>
        </p:txBody>
      </p:sp>
      <p:sp>
        <p:nvSpPr>
          <p:cNvPr id="8" name="Slide Number Placeholder 7"/>
          <p:cNvSpPr>
            <a:spLocks noGrp="1"/>
          </p:cNvSpPr>
          <p:nvPr>
            <p:ph type="sldNum" sz="quarter" idx="10"/>
          </p:nvPr>
        </p:nvSpPr>
        <p:spPr/>
        <p:txBody>
          <a:bodyPr/>
          <a:lstStyle>
            <a:lvl1pPr>
              <a:defRPr b="0">
                <a:solidFill>
                  <a:schemeClr val="tx2"/>
                </a:solidFill>
              </a:defRPr>
            </a:lvl1pPr>
          </a:lstStyle>
          <a:p>
            <a:fld id="{C1640D55-031C-4AD9-A16C-4EFA2F922910}" type="slidenum">
              <a:rPr lang="en-US" smtClean="0"/>
              <a:pPr/>
              <a:t>‹#›</a:t>
            </a:fld>
            <a:endParaRPr lang="en-US" dirty="0"/>
          </a:p>
        </p:txBody>
      </p:sp>
    </p:spTree>
    <p:extLst>
      <p:ext uri="{BB962C8B-B14F-4D97-AF65-F5344CB8AC3E}">
        <p14:creationId xmlns:p14="http://schemas.microsoft.com/office/powerpoint/2010/main" val="1035898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5" name="Rectangle 4"/>
          <p:cNvSpPr/>
          <p:nvPr userDrawn="1"/>
        </p:nvSpPr>
        <p:spPr>
          <a:xfrm>
            <a:off x="0" y="0"/>
            <a:ext cx="12192000" cy="849854"/>
          </a:xfrm>
          <a:prstGeom prst="rect">
            <a:avLst/>
          </a:prstGeom>
          <a:solidFill>
            <a:srgbClr val="0048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Slide Number Placeholder 7"/>
          <p:cNvSpPr>
            <a:spLocks noGrp="1"/>
          </p:cNvSpPr>
          <p:nvPr>
            <p:ph type="sldNum" sz="quarter" idx="10"/>
          </p:nvPr>
        </p:nvSpPr>
        <p:spPr/>
        <p:txBody>
          <a:bodyPr/>
          <a:lstStyle>
            <a:lvl1pPr>
              <a:defRPr b="0">
                <a:latin typeface="Raleway" panose="020B0503030101060003" pitchFamily="34" charset="0"/>
              </a:defRPr>
            </a:lvl1pPr>
          </a:lstStyle>
          <a:p>
            <a:fld id="{C1640D55-031C-4AD9-A16C-4EFA2F922910}" type="slidenum">
              <a:rPr lang="en-US" smtClean="0"/>
              <a:pPr/>
              <a:t>‹#›</a:t>
            </a:fld>
            <a:endParaRPr lang="en-US" dirty="0"/>
          </a:p>
        </p:txBody>
      </p:sp>
      <p:sp>
        <p:nvSpPr>
          <p:cNvPr id="6" name="Text Placeholder 5"/>
          <p:cNvSpPr>
            <a:spLocks noGrp="1"/>
          </p:cNvSpPr>
          <p:nvPr>
            <p:ph type="body" sz="quarter" idx="11" hasCustomPrompt="1"/>
          </p:nvPr>
        </p:nvSpPr>
        <p:spPr>
          <a:xfrm>
            <a:off x="849330" y="3133725"/>
            <a:ext cx="10504471" cy="708810"/>
          </a:xfrm>
        </p:spPr>
        <p:txBody>
          <a:bodyPr>
            <a:noAutofit/>
          </a:bodyPr>
          <a:lstStyle>
            <a:lvl1pPr marL="0" indent="0" algn="ctr">
              <a:buFontTx/>
              <a:buNone/>
              <a:defRPr sz="2900" b="1" baseline="0"/>
            </a:lvl1pPr>
          </a:lstStyle>
          <a:p>
            <a:pPr lvl="0"/>
            <a:r>
              <a:rPr lang="en-US" dirty="0"/>
              <a:t>Section Title</a:t>
            </a:r>
          </a:p>
        </p:txBody>
      </p:sp>
    </p:spTree>
    <p:extLst>
      <p:ext uri="{BB962C8B-B14F-4D97-AF65-F5344CB8AC3E}">
        <p14:creationId xmlns:p14="http://schemas.microsoft.com/office/powerpoint/2010/main" val="31627418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223198"/>
            <a:ext cx="515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223198"/>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C1640D55-031C-4AD9-A16C-4EFA2F922910}" type="slidenum">
              <a:rPr lang="en-US" smtClean="0"/>
              <a:t>‹#›</a:t>
            </a:fld>
            <a:endParaRPr lang="en-US" dirty="0"/>
          </a:p>
        </p:txBody>
      </p:sp>
    </p:spTree>
    <p:extLst>
      <p:ext uri="{BB962C8B-B14F-4D97-AF65-F5344CB8AC3E}">
        <p14:creationId xmlns:p14="http://schemas.microsoft.com/office/powerpoint/2010/main" val="253186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49854"/>
          </a:xfrm>
        </p:spPr>
        <p:txBody>
          <a:bodyPr/>
          <a:lstStyle/>
          <a:p>
            <a:r>
              <a:rPr lang="en-US"/>
              <a:t>Click to edit Master title style</a:t>
            </a:r>
          </a:p>
        </p:txBody>
      </p:sp>
      <p:sp>
        <p:nvSpPr>
          <p:cNvPr id="3" name="Text Placeholder 2"/>
          <p:cNvSpPr>
            <a:spLocks noGrp="1"/>
          </p:cNvSpPr>
          <p:nvPr>
            <p:ph type="body" idx="1"/>
          </p:nvPr>
        </p:nvSpPr>
        <p:spPr>
          <a:xfrm>
            <a:off x="840318" y="1283131"/>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107043"/>
            <a:ext cx="5158316" cy="3684588"/>
          </a:xfrm>
        </p:spPr>
        <p:txBody>
          <a:bodyPr/>
          <a:lstStyle>
            <a:lvl1pPr>
              <a:defRPr sz="28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283131"/>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107043"/>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p:cNvSpPr>
            <a:spLocks noGrp="1"/>
          </p:cNvSpPr>
          <p:nvPr>
            <p:ph type="sldNum" sz="quarter" idx="10"/>
          </p:nvPr>
        </p:nvSpPr>
        <p:spPr/>
        <p:txBody>
          <a:bodyPr/>
          <a:lstStyle/>
          <a:p>
            <a:fld id="{C1640D55-031C-4AD9-A16C-4EFA2F922910}" type="slidenum">
              <a:rPr lang="en-US" smtClean="0"/>
              <a:pPr/>
              <a:t>‹#›</a:t>
            </a:fld>
            <a:endParaRPr lang="en-US" dirty="0"/>
          </a:p>
        </p:txBody>
      </p:sp>
    </p:spTree>
    <p:extLst>
      <p:ext uri="{BB962C8B-B14F-4D97-AF65-F5344CB8AC3E}">
        <p14:creationId xmlns:p14="http://schemas.microsoft.com/office/powerpoint/2010/main" val="12602093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with Full Size Graphic or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C1640D55-031C-4AD9-A16C-4EFA2F922910}" type="slidenum">
              <a:rPr lang="en-US" smtClean="0"/>
              <a:t>‹#›</a:t>
            </a:fld>
            <a:endParaRPr lang="en-US" dirty="0"/>
          </a:p>
        </p:txBody>
      </p:sp>
      <p:sp>
        <p:nvSpPr>
          <p:cNvPr id="7" name="Content Placeholder 6"/>
          <p:cNvSpPr>
            <a:spLocks noGrp="1"/>
          </p:cNvSpPr>
          <p:nvPr>
            <p:ph sz="quarter" idx="13" hasCustomPrompt="1"/>
          </p:nvPr>
        </p:nvSpPr>
        <p:spPr>
          <a:xfrm>
            <a:off x="838200" y="1304925"/>
            <a:ext cx="10515600" cy="4592638"/>
          </a:xfrm>
        </p:spPr>
        <p:txBody>
          <a:bodyPr/>
          <a:lstStyle>
            <a:lvl1pPr marL="0" indent="0">
              <a:buFontTx/>
              <a:buNone/>
              <a:defRPr baseline="0"/>
            </a:lvl1pPr>
          </a:lstStyle>
          <a:p>
            <a:pPr lvl="0"/>
            <a:r>
              <a:rPr lang="en-US" dirty="0"/>
              <a:t>Click icon to insert picture, graphic or table.</a:t>
            </a:r>
          </a:p>
        </p:txBody>
      </p:sp>
    </p:spTree>
    <p:extLst>
      <p:ext uri="{BB962C8B-B14F-4D97-AF65-F5344CB8AC3E}">
        <p14:creationId xmlns:p14="http://schemas.microsoft.com/office/powerpoint/2010/main" val="27480796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ull Size Picture Graphic or Tab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rgbClr val="004875"/>
                </a:solidFill>
              </a:defRPr>
            </a:lvl1pPr>
          </a:lstStyle>
          <a:p>
            <a:fld id="{C1640D55-031C-4AD9-A16C-4EFA2F922910}" type="slidenum">
              <a:rPr lang="en-US" smtClean="0"/>
              <a:pPr/>
              <a:t>‹#›</a:t>
            </a:fld>
            <a:endParaRPr lang="en-US" dirty="0"/>
          </a:p>
        </p:txBody>
      </p:sp>
      <p:sp>
        <p:nvSpPr>
          <p:cNvPr id="6" name="Content Placeholder 5"/>
          <p:cNvSpPr>
            <a:spLocks noGrp="1"/>
          </p:cNvSpPr>
          <p:nvPr>
            <p:ph sz="quarter" idx="13" hasCustomPrompt="1"/>
          </p:nvPr>
        </p:nvSpPr>
        <p:spPr>
          <a:xfrm>
            <a:off x="821933" y="503238"/>
            <a:ext cx="10531868" cy="5249862"/>
          </a:xfrm>
        </p:spPr>
        <p:txBody>
          <a:bodyPr/>
          <a:lstStyle>
            <a:lvl1pPr marL="0" indent="0">
              <a:buFontTx/>
              <a:buNone/>
              <a:defRPr baseline="0"/>
            </a:lvl1pPr>
          </a:lstStyle>
          <a:p>
            <a:pPr lvl="0"/>
            <a:r>
              <a:rPr lang="en-US" dirty="0"/>
              <a:t>Click on icon to insert picture, graphic or table.</a:t>
            </a:r>
          </a:p>
        </p:txBody>
      </p:sp>
    </p:spTree>
    <p:extLst>
      <p:ext uri="{BB962C8B-B14F-4D97-AF65-F5344CB8AC3E}">
        <p14:creationId xmlns:p14="http://schemas.microsoft.com/office/powerpoint/2010/main" val="158642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1640D55-031C-4AD9-A16C-4EFA2F922910}" type="slidenum">
              <a:rPr lang="en-US" smtClean="0"/>
              <a:pPr/>
              <a:t>‹#›</a:t>
            </a:fld>
            <a:endParaRPr lang="en-US" dirty="0"/>
          </a:p>
        </p:txBody>
      </p:sp>
      <p:pic>
        <p:nvPicPr>
          <p:cNvPr id="4" name="Picture 2"/>
          <p:cNvPicPr>
            <a:picLocks noChangeAspect="1" noChangeArrowheads="1"/>
          </p:cNvPicPr>
          <p:nvPr userDrawn="1"/>
        </p:nvPicPr>
        <p:blipFill>
          <a:blip r:embed="rId2" cstate="print"/>
          <a:srcRect/>
          <a:stretch>
            <a:fillRect/>
          </a:stretch>
        </p:blipFill>
        <p:spPr bwMode="auto">
          <a:xfrm>
            <a:off x="4597771" y="2306871"/>
            <a:ext cx="2996460" cy="2244258"/>
          </a:xfrm>
          <a:prstGeom prst="rect">
            <a:avLst/>
          </a:prstGeom>
          <a:noFill/>
          <a:ln w="9525">
            <a:noFill/>
            <a:miter lim="800000"/>
            <a:headEnd/>
            <a:tailEnd/>
          </a:ln>
        </p:spPr>
      </p:pic>
      <p:sp>
        <p:nvSpPr>
          <p:cNvPr id="5" name="Rectangle 4"/>
          <p:cNvSpPr/>
          <p:nvPr userDrawn="1"/>
        </p:nvSpPr>
        <p:spPr>
          <a:xfrm>
            <a:off x="0" y="1"/>
            <a:ext cx="12192000" cy="852755"/>
          </a:xfrm>
          <a:prstGeom prst="rect">
            <a:avLst/>
          </a:prstGeom>
          <a:solidFill>
            <a:srgbClr val="0048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855243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pic Divider V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4901D6E-F372-43F2-AA25-C3077B6D1948}"/>
              </a:ext>
            </a:extLst>
          </p:cNvPr>
          <p:cNvSpPr/>
          <p:nvPr userDrawn="1"/>
        </p:nvSpPr>
        <p:spPr>
          <a:xfrm>
            <a:off x="-1" y="785898"/>
            <a:ext cx="10125075" cy="2924175"/>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B6F98708-218A-4031-AF8A-7085A6F67A73}"/>
              </a:ext>
            </a:extLst>
          </p:cNvPr>
          <p:cNvSpPr>
            <a:spLocks noGrp="1"/>
          </p:cNvSpPr>
          <p:nvPr>
            <p:ph type="title" hasCustomPrompt="1"/>
          </p:nvPr>
        </p:nvSpPr>
        <p:spPr>
          <a:xfrm>
            <a:off x="838199" y="4035278"/>
            <a:ext cx="4143376" cy="598705"/>
          </a:xfrm>
          <a:prstGeom prst="rect">
            <a:avLst/>
          </a:prstGeom>
        </p:spPr>
        <p:txBody>
          <a:bodyPr lIns="0">
            <a:noAutofit/>
          </a:bodyPr>
          <a:lstStyle>
            <a:lvl1pPr algn="l">
              <a:defRPr sz="3600" b="0" kern="1200" cap="all" spc="-150" baseline="0">
                <a:solidFill>
                  <a:srgbClr val="37465E"/>
                </a:solidFill>
                <a:latin typeface="Raleway" panose="020B0503030101060003" pitchFamily="34" charset="0"/>
              </a:defRPr>
            </a:lvl1pPr>
          </a:lstStyle>
          <a:p>
            <a:r>
              <a:rPr lang="en-US" dirty="0"/>
              <a:t>PART NUMBER</a:t>
            </a:r>
          </a:p>
        </p:txBody>
      </p:sp>
      <p:sp>
        <p:nvSpPr>
          <p:cNvPr id="28" name="Subtitle 2">
            <a:extLst>
              <a:ext uri="{FF2B5EF4-FFF2-40B4-BE49-F238E27FC236}">
                <a16:creationId xmlns:a16="http://schemas.microsoft.com/office/drawing/2014/main" id="{32632A13-8B42-46CE-913B-A6B5F325878C}"/>
              </a:ext>
            </a:extLst>
          </p:cNvPr>
          <p:cNvSpPr>
            <a:spLocks noGrp="1"/>
          </p:cNvSpPr>
          <p:nvPr>
            <p:ph type="subTitle" idx="1" hasCustomPrompt="1"/>
          </p:nvPr>
        </p:nvSpPr>
        <p:spPr>
          <a:xfrm>
            <a:off x="838199" y="5067251"/>
            <a:ext cx="9144000" cy="1027111"/>
          </a:xfrm>
          <a:prstGeom prst="rect">
            <a:avLst/>
          </a:prstGeom>
        </p:spPr>
        <p:txBody>
          <a:bodyPr lIns="0">
            <a:noAutofit/>
          </a:bodyPr>
          <a:lstStyle>
            <a:lvl1pPr marL="0" indent="0" algn="l">
              <a:buNone/>
              <a:defRPr sz="5800" b="0" baseline="0">
                <a:solidFill>
                  <a:srgbClr val="37465E"/>
                </a:solidFill>
                <a:latin typeface="Raleway" panose="020B05030301010600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a:t>
            </a:r>
          </a:p>
        </p:txBody>
      </p:sp>
      <p:sp>
        <p:nvSpPr>
          <p:cNvPr id="4" name="Picture Placeholder 3">
            <a:extLst>
              <a:ext uri="{FF2B5EF4-FFF2-40B4-BE49-F238E27FC236}">
                <a16:creationId xmlns:a16="http://schemas.microsoft.com/office/drawing/2014/main" id="{99E0A2BA-DEBC-41F9-BE9D-CC84A19329AC}"/>
              </a:ext>
            </a:extLst>
          </p:cNvPr>
          <p:cNvSpPr>
            <a:spLocks noGrp="1"/>
          </p:cNvSpPr>
          <p:nvPr>
            <p:ph type="pic" sz="quarter" idx="10"/>
          </p:nvPr>
        </p:nvSpPr>
        <p:spPr>
          <a:xfrm>
            <a:off x="495299" y="479968"/>
            <a:ext cx="11696701" cy="2747720"/>
          </a:xfrm>
        </p:spPr>
        <p:txBody>
          <a:bodyPr/>
          <a:lstStyle/>
          <a:p>
            <a:endParaRPr lang="en-US" dirty="0"/>
          </a:p>
        </p:txBody>
      </p:sp>
      <p:cxnSp>
        <p:nvCxnSpPr>
          <p:cNvPr id="16" name="Straight Connector 15">
            <a:extLst>
              <a:ext uri="{FF2B5EF4-FFF2-40B4-BE49-F238E27FC236}">
                <a16:creationId xmlns:a16="http://schemas.microsoft.com/office/drawing/2014/main" id="{A5653A38-682D-49CD-ACF2-B3BDAD548874}"/>
              </a:ext>
            </a:extLst>
          </p:cNvPr>
          <p:cNvCxnSpPr>
            <a:cxnSpLocks/>
          </p:cNvCxnSpPr>
          <p:nvPr userDrawn="1"/>
        </p:nvCxnSpPr>
        <p:spPr>
          <a:xfrm>
            <a:off x="838199" y="4799419"/>
            <a:ext cx="484542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pic>
        <p:nvPicPr>
          <p:cNvPr id="12" name="Picture 11" descr="A picture containing drawing&#10;&#10;Description automatically generated">
            <a:extLst>
              <a:ext uri="{FF2B5EF4-FFF2-40B4-BE49-F238E27FC236}">
                <a16:creationId xmlns:a16="http://schemas.microsoft.com/office/drawing/2014/main" id="{7B5960BD-58F5-41F2-B4FB-CBCCA139CDB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Tree>
    <p:extLst>
      <p:ext uri="{BB962C8B-B14F-4D97-AF65-F5344CB8AC3E}">
        <p14:creationId xmlns:p14="http://schemas.microsoft.com/office/powerpoint/2010/main" val="2571459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V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1577DF-3F2B-45FB-B7EC-3FEB0B6A84C1}"/>
              </a:ext>
            </a:extLst>
          </p:cNvPr>
          <p:cNvSpPr/>
          <p:nvPr userDrawn="1"/>
        </p:nvSpPr>
        <p:spPr>
          <a:xfrm>
            <a:off x="0" y="1"/>
            <a:ext cx="3295291" cy="6858000"/>
          </a:xfrm>
          <a:prstGeom prst="rect">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6">
            <a:extLst>
              <a:ext uri="{FF2B5EF4-FFF2-40B4-BE49-F238E27FC236}">
                <a16:creationId xmlns:a16="http://schemas.microsoft.com/office/drawing/2014/main" id="{2A2A50C7-CAD8-4ED7-BE02-BAC9BAE64406}"/>
              </a:ext>
            </a:extLst>
          </p:cNvPr>
          <p:cNvSpPr>
            <a:spLocks noGrp="1"/>
          </p:cNvSpPr>
          <p:nvPr>
            <p:ph type="body" sz="quarter" idx="18" hasCustomPrompt="1"/>
          </p:nvPr>
        </p:nvSpPr>
        <p:spPr>
          <a:xfrm>
            <a:off x="4741399" y="1803367"/>
            <a:ext cx="5416550" cy="4401315"/>
          </a:xfrm>
        </p:spPr>
        <p:txBody>
          <a:bodyPr lIns="0">
            <a:noAutofit/>
          </a:bodyPr>
          <a:lstStyle>
            <a:lvl1pPr marL="342900" indent="-342900">
              <a:buClr>
                <a:srgbClr val="EF8A44"/>
              </a:buClr>
              <a:buFont typeface="+mj-lt"/>
              <a:buAutoNum type="arabicPeriod"/>
              <a:defRPr sz="1600">
                <a:solidFill>
                  <a:schemeClr val="tx1"/>
                </a:solidFill>
                <a:latin typeface="Raleway SemiBold" panose="020B0703030101060003" pitchFamily="34" charset="0"/>
              </a:defRPr>
            </a:lvl1pPr>
          </a:lstStyle>
          <a:p>
            <a:pPr lvl="0"/>
            <a:r>
              <a:rPr lang="en-US" dirty="0"/>
              <a:t>Bullet 1</a:t>
            </a:r>
          </a:p>
          <a:p>
            <a:pPr lvl="0"/>
            <a:r>
              <a:rPr lang="en-US" dirty="0"/>
              <a:t>Bullet 2</a:t>
            </a:r>
          </a:p>
          <a:p>
            <a:pPr lvl="0"/>
            <a:r>
              <a:rPr lang="en-US" dirty="0"/>
              <a:t>Bullet 3</a:t>
            </a:r>
          </a:p>
          <a:p>
            <a:pPr lvl="0"/>
            <a:r>
              <a:rPr lang="en-US" dirty="0"/>
              <a:t>Bullet 4</a:t>
            </a:r>
          </a:p>
        </p:txBody>
      </p:sp>
      <p:sp>
        <p:nvSpPr>
          <p:cNvPr id="14" name="Title 1">
            <a:extLst>
              <a:ext uri="{FF2B5EF4-FFF2-40B4-BE49-F238E27FC236}">
                <a16:creationId xmlns:a16="http://schemas.microsoft.com/office/drawing/2014/main" id="{E1117F20-7793-4845-8B00-EB194EDF2705}"/>
              </a:ext>
            </a:extLst>
          </p:cNvPr>
          <p:cNvSpPr>
            <a:spLocks noGrp="1"/>
          </p:cNvSpPr>
          <p:nvPr>
            <p:ph type="title" hasCustomPrompt="1"/>
          </p:nvPr>
        </p:nvSpPr>
        <p:spPr>
          <a:xfrm>
            <a:off x="4741399" y="633767"/>
            <a:ext cx="5615188" cy="374287"/>
          </a:xfrm>
        </p:spPr>
        <p:txBody>
          <a:bodyPr lIns="0">
            <a:noAutofit/>
          </a:bodyPr>
          <a:lstStyle>
            <a:lvl1pPr>
              <a:defRPr sz="4500"/>
            </a:lvl1pPr>
          </a:lstStyle>
          <a:p>
            <a:r>
              <a:rPr lang="en-US" dirty="0"/>
              <a:t>Agenda</a:t>
            </a:r>
          </a:p>
        </p:txBody>
      </p:sp>
      <p:sp>
        <p:nvSpPr>
          <p:cNvPr id="5" name="Picture Placeholder 4">
            <a:extLst>
              <a:ext uri="{FF2B5EF4-FFF2-40B4-BE49-F238E27FC236}">
                <a16:creationId xmlns:a16="http://schemas.microsoft.com/office/drawing/2014/main" id="{5757E570-0572-4FC3-A5AF-8C1042341282}"/>
              </a:ext>
            </a:extLst>
          </p:cNvPr>
          <p:cNvSpPr>
            <a:spLocks noGrp="1"/>
          </p:cNvSpPr>
          <p:nvPr>
            <p:ph type="pic" sz="quarter" idx="19"/>
          </p:nvPr>
        </p:nvSpPr>
        <p:spPr>
          <a:xfrm>
            <a:off x="633042" y="653314"/>
            <a:ext cx="3645660" cy="5551371"/>
          </a:xfrm>
        </p:spPr>
        <p:txBody>
          <a:bodyPr/>
          <a:lstStyle/>
          <a:p>
            <a:endParaRPr lang="en-US" dirty="0"/>
          </a:p>
        </p:txBody>
      </p:sp>
      <p:cxnSp>
        <p:nvCxnSpPr>
          <p:cNvPr id="24" name="Straight Connector 23">
            <a:extLst>
              <a:ext uri="{FF2B5EF4-FFF2-40B4-BE49-F238E27FC236}">
                <a16:creationId xmlns:a16="http://schemas.microsoft.com/office/drawing/2014/main" id="{93C33B14-90E7-41CC-B5D2-A0362C61EDD6}"/>
              </a:ext>
            </a:extLst>
          </p:cNvPr>
          <p:cNvCxnSpPr>
            <a:cxnSpLocks/>
          </p:cNvCxnSpPr>
          <p:nvPr userDrawn="1"/>
        </p:nvCxnSpPr>
        <p:spPr>
          <a:xfrm>
            <a:off x="4741399" y="1275932"/>
            <a:ext cx="484542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76FBD4F-ADF4-419E-9B0A-E82E4A9DAB85}"/>
              </a:ext>
            </a:extLst>
          </p:cNvPr>
          <p:cNvCxnSpPr>
            <a:cxnSpLocks/>
          </p:cNvCxnSpPr>
          <p:nvPr userDrawn="1"/>
        </p:nvCxnSpPr>
        <p:spPr>
          <a:xfrm>
            <a:off x="66908" y="0"/>
            <a:ext cx="0" cy="6898656"/>
          </a:xfrm>
          <a:prstGeom prst="line">
            <a:avLst/>
          </a:prstGeom>
          <a:ln w="50800">
            <a:solidFill>
              <a:srgbClr val="BDE3E8"/>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drawing&#10;&#10;Description automatically generated">
            <a:extLst>
              <a:ext uri="{FF2B5EF4-FFF2-40B4-BE49-F238E27FC236}">
                <a16:creationId xmlns:a16="http://schemas.microsoft.com/office/drawing/2014/main" id="{E0473120-E706-403E-ADF7-BBAA2F5619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2728" y="6272618"/>
            <a:ext cx="1239827" cy="621042"/>
          </a:xfrm>
          <a:prstGeom prst="rect">
            <a:avLst/>
          </a:prstGeom>
        </p:spPr>
      </p:pic>
      <p:sp>
        <p:nvSpPr>
          <p:cNvPr id="9" name="Slide Number Placeholder 5">
            <a:extLst>
              <a:ext uri="{FF2B5EF4-FFF2-40B4-BE49-F238E27FC236}">
                <a16:creationId xmlns:a16="http://schemas.microsoft.com/office/drawing/2014/main" id="{71D391D4-1540-4937-8F00-D50E23AFBC38}"/>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10" name="Footer Placeholder 4">
            <a:extLst>
              <a:ext uri="{FF2B5EF4-FFF2-40B4-BE49-F238E27FC236}">
                <a16:creationId xmlns:a16="http://schemas.microsoft.com/office/drawing/2014/main" id="{C850E586-923B-4BD8-B60B-50E2871FC8F8}"/>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accent2"/>
                </a:solidFill>
                <a:latin typeface="Raleway" panose="020B0503030101060003" pitchFamily="34" charset="0"/>
                <a:ea typeface="Open Sans" panose="020B0606030504020204" pitchFamily="34" charset="0"/>
                <a:cs typeface="Open Sans" panose="020B0606030504020204" pitchFamily="34" charset="0"/>
              </a:defRPr>
            </a:lvl1pPr>
          </a:lstStyle>
          <a:p>
            <a:r>
              <a:rPr lang="en-US" dirty="0"/>
              <a:t>Provider Education 2022</a:t>
            </a:r>
          </a:p>
        </p:txBody>
      </p:sp>
    </p:spTree>
    <p:extLst>
      <p:ext uri="{BB962C8B-B14F-4D97-AF65-F5344CB8AC3E}">
        <p14:creationId xmlns:p14="http://schemas.microsoft.com/office/powerpoint/2010/main" val="2512338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V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1577DF-3F2B-45FB-B7EC-3FEB0B6A84C1}"/>
              </a:ext>
            </a:extLst>
          </p:cNvPr>
          <p:cNvSpPr/>
          <p:nvPr userDrawn="1"/>
        </p:nvSpPr>
        <p:spPr>
          <a:xfrm>
            <a:off x="9721138" y="1"/>
            <a:ext cx="2470862" cy="6858000"/>
          </a:xfrm>
          <a:prstGeom prst="rect">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6">
            <a:extLst>
              <a:ext uri="{FF2B5EF4-FFF2-40B4-BE49-F238E27FC236}">
                <a16:creationId xmlns:a16="http://schemas.microsoft.com/office/drawing/2014/main" id="{2A2A50C7-CAD8-4ED7-BE02-BAC9BAE64406}"/>
              </a:ext>
            </a:extLst>
          </p:cNvPr>
          <p:cNvSpPr>
            <a:spLocks noGrp="1"/>
          </p:cNvSpPr>
          <p:nvPr>
            <p:ph type="body" sz="quarter" idx="18" hasCustomPrompt="1"/>
          </p:nvPr>
        </p:nvSpPr>
        <p:spPr>
          <a:xfrm>
            <a:off x="838199" y="1803367"/>
            <a:ext cx="5416550" cy="4420861"/>
          </a:xfrm>
        </p:spPr>
        <p:txBody>
          <a:bodyPr lIns="0">
            <a:noAutofit/>
          </a:bodyPr>
          <a:lstStyle>
            <a:lvl1pPr>
              <a:buClr>
                <a:srgbClr val="EF8A44"/>
              </a:buClr>
              <a:buFont typeface="+mj-lt"/>
              <a:buAutoNum type="arabicPeriod"/>
              <a:defRPr sz="1600">
                <a:solidFill>
                  <a:schemeClr val="tx1"/>
                </a:solidFill>
                <a:latin typeface="Raleway SemiBold" panose="020B0703030101060003" pitchFamily="34" charset="0"/>
              </a:defRPr>
            </a:lvl1pPr>
          </a:lstStyle>
          <a:p>
            <a:pPr lvl="0"/>
            <a:r>
              <a:rPr lang="en-US" dirty="0"/>
              <a:t>Bullet 1</a:t>
            </a:r>
          </a:p>
          <a:p>
            <a:pPr lvl="0"/>
            <a:r>
              <a:rPr lang="en-US" dirty="0"/>
              <a:t>Bullet 2</a:t>
            </a:r>
          </a:p>
          <a:p>
            <a:pPr lvl="0"/>
            <a:r>
              <a:rPr lang="en-US" dirty="0"/>
              <a:t>Bullet 3</a:t>
            </a:r>
          </a:p>
          <a:p>
            <a:pPr lvl="0"/>
            <a:r>
              <a:rPr lang="en-US" dirty="0"/>
              <a:t>Bullet 4</a:t>
            </a:r>
          </a:p>
        </p:txBody>
      </p:sp>
      <p:sp>
        <p:nvSpPr>
          <p:cNvPr id="14" name="Title 1">
            <a:extLst>
              <a:ext uri="{FF2B5EF4-FFF2-40B4-BE49-F238E27FC236}">
                <a16:creationId xmlns:a16="http://schemas.microsoft.com/office/drawing/2014/main" id="{E1117F20-7793-4845-8B00-EB194EDF2705}"/>
              </a:ext>
            </a:extLst>
          </p:cNvPr>
          <p:cNvSpPr>
            <a:spLocks noGrp="1"/>
          </p:cNvSpPr>
          <p:nvPr>
            <p:ph type="title" hasCustomPrompt="1"/>
          </p:nvPr>
        </p:nvSpPr>
        <p:spPr>
          <a:xfrm>
            <a:off x="838199" y="633767"/>
            <a:ext cx="5615188" cy="374287"/>
          </a:xfrm>
        </p:spPr>
        <p:txBody>
          <a:bodyPr lIns="0">
            <a:noAutofit/>
          </a:bodyPr>
          <a:lstStyle>
            <a:lvl1pPr>
              <a:defRPr sz="4500"/>
            </a:lvl1pPr>
          </a:lstStyle>
          <a:p>
            <a:r>
              <a:rPr lang="en-US" dirty="0"/>
              <a:t>Agenda</a:t>
            </a:r>
          </a:p>
        </p:txBody>
      </p:sp>
      <p:cxnSp>
        <p:nvCxnSpPr>
          <p:cNvPr id="24" name="Straight Connector 23">
            <a:extLst>
              <a:ext uri="{FF2B5EF4-FFF2-40B4-BE49-F238E27FC236}">
                <a16:creationId xmlns:a16="http://schemas.microsoft.com/office/drawing/2014/main" id="{93C33B14-90E7-41CC-B5D2-A0362C61EDD6}"/>
              </a:ext>
            </a:extLst>
          </p:cNvPr>
          <p:cNvCxnSpPr>
            <a:cxnSpLocks/>
          </p:cNvCxnSpPr>
          <p:nvPr userDrawn="1"/>
        </p:nvCxnSpPr>
        <p:spPr>
          <a:xfrm>
            <a:off x="838199" y="1275932"/>
            <a:ext cx="484542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29" name="Picture Placeholder 10">
            <a:extLst>
              <a:ext uri="{FF2B5EF4-FFF2-40B4-BE49-F238E27FC236}">
                <a16:creationId xmlns:a16="http://schemas.microsoft.com/office/drawing/2014/main" id="{B3945B56-A2C9-4A45-82AD-3391B82ABA90}"/>
              </a:ext>
            </a:extLst>
          </p:cNvPr>
          <p:cNvSpPr>
            <a:spLocks noGrp="1"/>
          </p:cNvSpPr>
          <p:nvPr>
            <p:ph type="pic" sz="quarter" idx="10"/>
          </p:nvPr>
        </p:nvSpPr>
        <p:spPr>
          <a:xfrm>
            <a:off x="5361492" y="0"/>
            <a:ext cx="8705850" cy="6858000"/>
          </a:xfrm>
          <a:custGeom>
            <a:avLst/>
            <a:gdLst>
              <a:gd name="connsiteX0" fmla="*/ 4114800 w 8705850"/>
              <a:gd name="connsiteY0" fmla="*/ 0 h 6858000"/>
              <a:gd name="connsiteX1" fmla="*/ 8705850 w 8705850"/>
              <a:gd name="connsiteY1" fmla="*/ 0 h 6858000"/>
              <a:gd name="connsiteX2" fmla="*/ 4591050 w 8705850"/>
              <a:gd name="connsiteY2" fmla="*/ 6858000 h 6858000"/>
              <a:gd name="connsiteX3" fmla="*/ 0 w 87058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05850" h="6858000">
                <a:moveTo>
                  <a:pt x="4114800" y="0"/>
                </a:moveTo>
                <a:lnTo>
                  <a:pt x="8705850" y="0"/>
                </a:lnTo>
                <a:lnTo>
                  <a:pt x="4591050"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pic>
        <p:nvPicPr>
          <p:cNvPr id="15" name="Picture 14" descr="A picture containing drawing&#10;&#10;Description automatically generated">
            <a:extLst>
              <a:ext uri="{FF2B5EF4-FFF2-40B4-BE49-F238E27FC236}">
                <a16:creationId xmlns:a16="http://schemas.microsoft.com/office/drawing/2014/main" id="{B4388667-828C-4100-8BD1-8A0778D0EFF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8" name="Slide Number Placeholder 5">
            <a:extLst>
              <a:ext uri="{FF2B5EF4-FFF2-40B4-BE49-F238E27FC236}">
                <a16:creationId xmlns:a16="http://schemas.microsoft.com/office/drawing/2014/main" id="{FBED086C-E2E7-47BD-A57F-27B58D94D532}"/>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9" name="Footer Placeholder 4">
            <a:extLst>
              <a:ext uri="{FF2B5EF4-FFF2-40B4-BE49-F238E27FC236}">
                <a16:creationId xmlns:a16="http://schemas.microsoft.com/office/drawing/2014/main" id="{37447BBB-A96F-4BB7-8B2C-4D31C5F2A947}"/>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Provider Education 2022</a:t>
            </a:r>
            <a:endParaRPr lang="en-US" dirty="0"/>
          </a:p>
        </p:txBody>
      </p:sp>
    </p:spTree>
    <p:extLst>
      <p:ext uri="{BB962C8B-B14F-4D97-AF65-F5344CB8AC3E}">
        <p14:creationId xmlns:p14="http://schemas.microsoft.com/office/powerpoint/2010/main" val="3721708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1577DF-3F2B-45FB-B7EC-3FEB0B6A84C1}"/>
              </a:ext>
            </a:extLst>
          </p:cNvPr>
          <p:cNvSpPr/>
          <p:nvPr userDrawn="1"/>
        </p:nvSpPr>
        <p:spPr>
          <a:xfrm>
            <a:off x="0" y="1"/>
            <a:ext cx="12192000" cy="6857999"/>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E1117F20-7793-4845-8B00-EB194EDF2705}"/>
              </a:ext>
            </a:extLst>
          </p:cNvPr>
          <p:cNvSpPr>
            <a:spLocks noGrp="1"/>
          </p:cNvSpPr>
          <p:nvPr>
            <p:ph type="title" hasCustomPrompt="1"/>
          </p:nvPr>
        </p:nvSpPr>
        <p:spPr>
          <a:xfrm>
            <a:off x="2811167" y="3970170"/>
            <a:ext cx="6569664" cy="374287"/>
          </a:xfrm>
        </p:spPr>
        <p:txBody>
          <a:bodyPr>
            <a:noAutofit/>
          </a:bodyPr>
          <a:lstStyle>
            <a:lvl1pPr algn="ctr">
              <a:defRPr sz="4500">
                <a:solidFill>
                  <a:schemeClr val="bg1"/>
                </a:solidFill>
              </a:defRPr>
            </a:lvl1pPr>
          </a:lstStyle>
          <a:p>
            <a:r>
              <a:rPr lang="en-US" dirty="0"/>
              <a:t>Questions &amp; Answer</a:t>
            </a:r>
          </a:p>
        </p:txBody>
      </p:sp>
      <p:sp>
        <p:nvSpPr>
          <p:cNvPr id="10" name="Text Placeholder 2">
            <a:extLst>
              <a:ext uri="{FF2B5EF4-FFF2-40B4-BE49-F238E27FC236}">
                <a16:creationId xmlns:a16="http://schemas.microsoft.com/office/drawing/2014/main" id="{96C0B6C9-8C06-4E46-9AB9-02A21B4C24B2}"/>
              </a:ext>
            </a:extLst>
          </p:cNvPr>
          <p:cNvSpPr>
            <a:spLocks noGrp="1"/>
          </p:cNvSpPr>
          <p:nvPr>
            <p:ph type="body" idx="14" hasCustomPrompt="1"/>
          </p:nvPr>
        </p:nvSpPr>
        <p:spPr>
          <a:xfrm>
            <a:off x="3692104" y="5086184"/>
            <a:ext cx="4807790" cy="685160"/>
          </a:xfrm>
          <a:prstGeom prst="rect">
            <a:avLst/>
          </a:prstGeom>
        </p:spPr>
        <p:txBody>
          <a:bodyPr>
            <a:noAutofit/>
          </a:bodyPr>
          <a:lstStyle>
            <a:lvl1pPr marL="0" indent="0" algn="ctr">
              <a:lnSpc>
                <a:spcPct val="100000"/>
              </a:lnSpc>
              <a:buNone/>
              <a:defRPr sz="1900" b="0">
                <a:solidFill>
                  <a:schemeClr val="bg1"/>
                </a:solidFill>
                <a:latin typeface="Raleway" panose="020B05030301010600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for the slide Subtitle for the slide Subtitle for the slide</a:t>
            </a:r>
          </a:p>
        </p:txBody>
      </p:sp>
      <p:sp>
        <p:nvSpPr>
          <p:cNvPr id="5" name="Picture Placeholder 4">
            <a:extLst>
              <a:ext uri="{FF2B5EF4-FFF2-40B4-BE49-F238E27FC236}">
                <a16:creationId xmlns:a16="http://schemas.microsoft.com/office/drawing/2014/main" id="{5757E570-0572-4FC3-A5AF-8C1042341282}"/>
              </a:ext>
            </a:extLst>
          </p:cNvPr>
          <p:cNvSpPr>
            <a:spLocks noGrp="1"/>
          </p:cNvSpPr>
          <p:nvPr>
            <p:ph type="pic" sz="quarter" idx="19"/>
          </p:nvPr>
        </p:nvSpPr>
        <p:spPr>
          <a:xfrm>
            <a:off x="606942" y="459"/>
            <a:ext cx="10978113" cy="3217191"/>
          </a:xfrm>
        </p:spPr>
        <p:txBody>
          <a:bodyPr/>
          <a:lstStyle/>
          <a:p>
            <a:endParaRPr lang="en-US" dirty="0"/>
          </a:p>
        </p:txBody>
      </p:sp>
      <p:cxnSp>
        <p:nvCxnSpPr>
          <p:cNvPr id="13" name="Straight Connector 12">
            <a:extLst>
              <a:ext uri="{FF2B5EF4-FFF2-40B4-BE49-F238E27FC236}">
                <a16:creationId xmlns:a16="http://schemas.microsoft.com/office/drawing/2014/main" id="{68566A92-7FF3-47AD-80A8-70018A916B98}"/>
              </a:ext>
            </a:extLst>
          </p:cNvPr>
          <p:cNvCxnSpPr>
            <a:cxnSpLocks/>
          </p:cNvCxnSpPr>
          <p:nvPr userDrawn="1"/>
        </p:nvCxnSpPr>
        <p:spPr>
          <a:xfrm>
            <a:off x="3673288" y="4614824"/>
            <a:ext cx="484542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pic>
        <p:nvPicPr>
          <p:cNvPr id="23" name="Picture 22" descr="A picture containing drawing&#10;&#10;Description automatically generated">
            <a:extLst>
              <a:ext uri="{FF2B5EF4-FFF2-40B4-BE49-F238E27FC236}">
                <a16:creationId xmlns:a16="http://schemas.microsoft.com/office/drawing/2014/main" id="{58A6B905-E7BB-4CB9-B5A3-83877F7D4DC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6674" y="6265618"/>
            <a:ext cx="1179717" cy="591292"/>
          </a:xfrm>
          <a:prstGeom prst="rect">
            <a:avLst/>
          </a:prstGeom>
        </p:spPr>
      </p:pic>
      <p:sp>
        <p:nvSpPr>
          <p:cNvPr id="17" name="Slide Number Placeholder 5">
            <a:extLst>
              <a:ext uri="{FF2B5EF4-FFF2-40B4-BE49-F238E27FC236}">
                <a16:creationId xmlns:a16="http://schemas.microsoft.com/office/drawing/2014/main" id="{14559626-B2C3-4005-97DD-B6BF09E20D56}"/>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bg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18" name="Footer Placeholder 4">
            <a:extLst>
              <a:ext uri="{FF2B5EF4-FFF2-40B4-BE49-F238E27FC236}">
                <a16:creationId xmlns:a16="http://schemas.microsoft.com/office/drawing/2014/main" id="{E49AC53F-E669-4137-8AAD-354618CDDBFB}"/>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Provider Education 2022</a:t>
            </a:r>
            <a:endParaRPr lang="en-US" dirty="0"/>
          </a:p>
        </p:txBody>
      </p:sp>
    </p:spTree>
    <p:extLst>
      <p:ext uri="{BB962C8B-B14F-4D97-AF65-F5344CB8AC3E}">
        <p14:creationId xmlns:p14="http://schemas.microsoft.com/office/powerpoint/2010/main" val="875447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List V1">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10C297AB-4C0F-40F1-A571-6D13E121DED7}"/>
              </a:ext>
            </a:extLst>
          </p:cNvPr>
          <p:cNvSpPr>
            <a:spLocks noGrp="1"/>
          </p:cNvSpPr>
          <p:nvPr>
            <p:ph type="body" idx="14" hasCustomPrompt="1"/>
          </p:nvPr>
        </p:nvSpPr>
        <p:spPr>
          <a:xfrm>
            <a:off x="5641719" y="1653012"/>
            <a:ext cx="4807790" cy="685160"/>
          </a:xfrm>
          <a:prstGeom prst="rect">
            <a:avLst/>
          </a:prstGeom>
        </p:spPr>
        <p:txBody>
          <a:bodyPr lIns="0">
            <a:noAutofit/>
          </a:bodyPr>
          <a:lstStyle>
            <a:lvl1pPr marL="0" indent="0">
              <a:lnSpc>
                <a:spcPct val="100000"/>
              </a:lnSpc>
              <a:buNone/>
              <a:defRPr sz="1900" b="0">
                <a:solidFill>
                  <a:srgbClr val="37465E"/>
                </a:solidFill>
                <a:latin typeface="Raleway" panose="020B05030301010600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for the slide Subtitle for the slide Subtitle for the slide</a:t>
            </a:r>
          </a:p>
        </p:txBody>
      </p:sp>
      <p:sp>
        <p:nvSpPr>
          <p:cNvPr id="10" name="Title 1">
            <a:extLst>
              <a:ext uri="{FF2B5EF4-FFF2-40B4-BE49-F238E27FC236}">
                <a16:creationId xmlns:a16="http://schemas.microsoft.com/office/drawing/2014/main" id="{BC61D59D-111F-49EB-9193-6EED45C399E5}"/>
              </a:ext>
            </a:extLst>
          </p:cNvPr>
          <p:cNvSpPr>
            <a:spLocks noGrp="1"/>
          </p:cNvSpPr>
          <p:nvPr>
            <p:ph type="title" hasCustomPrompt="1"/>
          </p:nvPr>
        </p:nvSpPr>
        <p:spPr>
          <a:xfrm>
            <a:off x="5632194" y="647700"/>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sp>
        <p:nvSpPr>
          <p:cNvPr id="14" name="Rectangle 13">
            <a:extLst>
              <a:ext uri="{FF2B5EF4-FFF2-40B4-BE49-F238E27FC236}">
                <a16:creationId xmlns:a16="http://schemas.microsoft.com/office/drawing/2014/main" id="{9283FA55-A787-4F8F-954A-A50171EEFFD4}"/>
              </a:ext>
            </a:extLst>
          </p:cNvPr>
          <p:cNvSpPr/>
          <p:nvPr userDrawn="1"/>
        </p:nvSpPr>
        <p:spPr>
          <a:xfrm>
            <a:off x="0" y="1"/>
            <a:ext cx="2715528" cy="4724399"/>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icture Placeholder 4">
            <a:extLst>
              <a:ext uri="{FF2B5EF4-FFF2-40B4-BE49-F238E27FC236}">
                <a16:creationId xmlns:a16="http://schemas.microsoft.com/office/drawing/2014/main" id="{0E54DC1B-F71F-4CDC-9B76-3DD189F64283}"/>
              </a:ext>
            </a:extLst>
          </p:cNvPr>
          <p:cNvSpPr>
            <a:spLocks noGrp="1"/>
          </p:cNvSpPr>
          <p:nvPr>
            <p:ph type="pic" sz="quarter" idx="19"/>
          </p:nvPr>
        </p:nvSpPr>
        <p:spPr>
          <a:xfrm>
            <a:off x="633041" y="647700"/>
            <a:ext cx="4366112" cy="5105400"/>
          </a:xfrm>
        </p:spPr>
        <p:txBody>
          <a:bodyPr/>
          <a:lstStyle/>
          <a:p>
            <a:endParaRPr lang="en-US" dirty="0"/>
          </a:p>
        </p:txBody>
      </p:sp>
      <p:cxnSp>
        <p:nvCxnSpPr>
          <p:cNvPr id="18" name="Straight Connector 17">
            <a:extLst>
              <a:ext uri="{FF2B5EF4-FFF2-40B4-BE49-F238E27FC236}">
                <a16:creationId xmlns:a16="http://schemas.microsoft.com/office/drawing/2014/main" id="{AB4AD22C-A047-4621-838B-ADB5BF87778F}"/>
              </a:ext>
            </a:extLst>
          </p:cNvPr>
          <p:cNvCxnSpPr>
            <a:cxnSpLocks/>
          </p:cNvCxnSpPr>
          <p:nvPr userDrawn="1"/>
        </p:nvCxnSpPr>
        <p:spPr>
          <a:xfrm>
            <a:off x="5641719" y="1368402"/>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02C8DDE6-B6CA-4DF3-8D91-0A56923EC34C}"/>
              </a:ext>
            </a:extLst>
          </p:cNvPr>
          <p:cNvSpPr>
            <a:spLocks noGrp="1"/>
          </p:cNvSpPr>
          <p:nvPr>
            <p:ph type="body" sz="half" idx="17" hasCustomPrompt="1"/>
          </p:nvPr>
        </p:nvSpPr>
        <p:spPr>
          <a:xfrm>
            <a:off x="5651243" y="4484487"/>
            <a:ext cx="4861057" cy="1268613"/>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
        <p:nvSpPr>
          <p:cNvPr id="19" name="Text Placeholder 6">
            <a:extLst>
              <a:ext uri="{FF2B5EF4-FFF2-40B4-BE49-F238E27FC236}">
                <a16:creationId xmlns:a16="http://schemas.microsoft.com/office/drawing/2014/main" id="{663C6A73-2D39-484B-87A1-3A715E113A36}"/>
              </a:ext>
            </a:extLst>
          </p:cNvPr>
          <p:cNvSpPr>
            <a:spLocks noGrp="1"/>
          </p:cNvSpPr>
          <p:nvPr>
            <p:ph type="body" sz="quarter" idx="18" hasCustomPrompt="1"/>
          </p:nvPr>
        </p:nvSpPr>
        <p:spPr>
          <a:xfrm>
            <a:off x="5651244" y="2820538"/>
            <a:ext cx="4861056" cy="1470924"/>
          </a:xfrm>
        </p:spPr>
        <p:txBody>
          <a:bodyPr lIns="0">
            <a:noAutofit/>
          </a:bodyPr>
          <a:lstStyle>
            <a:lvl1pPr>
              <a:buClr>
                <a:srgbClr val="EF8A44"/>
              </a:buClr>
              <a:defRPr sz="1800">
                <a:solidFill>
                  <a:schemeClr val="tx1"/>
                </a:solidFill>
                <a:latin typeface="Raleway SemiBold" panose="020B0703030101060003" pitchFamily="34" charset="0"/>
              </a:defRPr>
            </a:lvl1pPr>
          </a:lstStyle>
          <a:p>
            <a:pPr lvl="0"/>
            <a:r>
              <a:rPr lang="en-US" dirty="0"/>
              <a:t>Bullet 1</a:t>
            </a:r>
          </a:p>
          <a:p>
            <a:pPr lvl="0"/>
            <a:r>
              <a:rPr lang="en-US" dirty="0"/>
              <a:t>Bullet 2</a:t>
            </a:r>
          </a:p>
          <a:p>
            <a:pPr lvl="0"/>
            <a:r>
              <a:rPr lang="en-US" dirty="0"/>
              <a:t>Bullet 3</a:t>
            </a:r>
          </a:p>
          <a:p>
            <a:pPr lvl="0"/>
            <a:r>
              <a:rPr lang="en-US" dirty="0"/>
              <a:t>Bullet 4</a:t>
            </a:r>
          </a:p>
        </p:txBody>
      </p:sp>
      <p:pic>
        <p:nvPicPr>
          <p:cNvPr id="13" name="Picture 12" descr="A picture containing drawing&#10;&#10;Description automatically generated">
            <a:extLst>
              <a:ext uri="{FF2B5EF4-FFF2-40B4-BE49-F238E27FC236}">
                <a16:creationId xmlns:a16="http://schemas.microsoft.com/office/drawing/2014/main" id="{2BD0B87C-9988-4435-98E8-9838CE24BCC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22" name="Slide Number Placeholder 5">
            <a:extLst>
              <a:ext uri="{FF2B5EF4-FFF2-40B4-BE49-F238E27FC236}">
                <a16:creationId xmlns:a16="http://schemas.microsoft.com/office/drawing/2014/main" id="{D70F3CCE-26B4-488D-8F4C-6C4012B8CB3D}"/>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23" name="Footer Placeholder 4">
            <a:extLst>
              <a:ext uri="{FF2B5EF4-FFF2-40B4-BE49-F238E27FC236}">
                <a16:creationId xmlns:a16="http://schemas.microsoft.com/office/drawing/2014/main" id="{A7387E14-1D04-4516-BDB1-A33B42756895}"/>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Provider Education 2022</a:t>
            </a:r>
            <a:endParaRPr lang="en-US" dirty="0"/>
          </a:p>
        </p:txBody>
      </p:sp>
    </p:spTree>
    <p:extLst>
      <p:ext uri="{BB962C8B-B14F-4D97-AF65-F5344CB8AC3E}">
        <p14:creationId xmlns:p14="http://schemas.microsoft.com/office/powerpoint/2010/main" val="12565834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5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hoto Layout">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34F6E501-62D7-4B00-8BD1-7DEF5DC27ECF}"/>
              </a:ext>
            </a:extLst>
          </p:cNvPr>
          <p:cNvSpPr/>
          <p:nvPr userDrawn="1"/>
        </p:nvSpPr>
        <p:spPr>
          <a:xfrm flipH="1">
            <a:off x="7496171" y="0"/>
            <a:ext cx="4254755" cy="7619999"/>
          </a:xfrm>
          <a:custGeom>
            <a:avLst/>
            <a:gdLst>
              <a:gd name="connsiteX0" fmla="*/ 0 w 4254755"/>
              <a:gd name="connsiteY0" fmla="*/ 0 h 6857999"/>
              <a:gd name="connsiteX1" fmla="*/ 4254755 w 4254755"/>
              <a:gd name="connsiteY1" fmla="*/ 0 h 6857999"/>
              <a:gd name="connsiteX2" fmla="*/ 4254755 w 4254755"/>
              <a:gd name="connsiteY2" fmla="*/ 6857999 h 6857999"/>
              <a:gd name="connsiteX3" fmla="*/ 0 w 4254755"/>
              <a:gd name="connsiteY3" fmla="*/ 6857999 h 6857999"/>
              <a:gd name="connsiteX4" fmla="*/ 0 w 4254755"/>
              <a:gd name="connsiteY4" fmla="*/ 0 h 6857999"/>
              <a:gd name="connsiteX0" fmla="*/ 0 w 4254755"/>
              <a:gd name="connsiteY0" fmla="*/ 0 h 6857999"/>
              <a:gd name="connsiteX1" fmla="*/ 4254755 w 4254755"/>
              <a:gd name="connsiteY1" fmla="*/ 1838325 h 6857999"/>
              <a:gd name="connsiteX2" fmla="*/ 4254755 w 4254755"/>
              <a:gd name="connsiteY2" fmla="*/ 6857999 h 6857999"/>
              <a:gd name="connsiteX3" fmla="*/ 0 w 4254755"/>
              <a:gd name="connsiteY3" fmla="*/ 6857999 h 6857999"/>
              <a:gd name="connsiteX4" fmla="*/ 0 w 4254755"/>
              <a:gd name="connsiteY4" fmla="*/ 0 h 6857999"/>
              <a:gd name="connsiteX0" fmla="*/ 0 w 4254755"/>
              <a:gd name="connsiteY0" fmla="*/ 0 h 7619999"/>
              <a:gd name="connsiteX1" fmla="*/ 4254755 w 4254755"/>
              <a:gd name="connsiteY1" fmla="*/ 1838325 h 7619999"/>
              <a:gd name="connsiteX2" fmla="*/ 4254755 w 4254755"/>
              <a:gd name="connsiteY2" fmla="*/ 7619999 h 7619999"/>
              <a:gd name="connsiteX3" fmla="*/ 0 w 4254755"/>
              <a:gd name="connsiteY3" fmla="*/ 6857999 h 7619999"/>
              <a:gd name="connsiteX4" fmla="*/ 0 w 4254755"/>
              <a:gd name="connsiteY4" fmla="*/ 0 h 7619999"/>
              <a:gd name="connsiteX0" fmla="*/ 0 w 4254755"/>
              <a:gd name="connsiteY0" fmla="*/ 0 h 7619999"/>
              <a:gd name="connsiteX1" fmla="*/ 4254755 w 4254755"/>
              <a:gd name="connsiteY1" fmla="*/ 1838325 h 7619999"/>
              <a:gd name="connsiteX2" fmla="*/ 4254755 w 4254755"/>
              <a:gd name="connsiteY2" fmla="*/ 7619999 h 7619999"/>
              <a:gd name="connsiteX3" fmla="*/ 9525 w 4254755"/>
              <a:gd name="connsiteY3" fmla="*/ 5781674 h 7619999"/>
              <a:gd name="connsiteX4" fmla="*/ 0 w 4254755"/>
              <a:gd name="connsiteY4" fmla="*/ 0 h 7619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4755" h="7619999">
                <a:moveTo>
                  <a:pt x="0" y="0"/>
                </a:moveTo>
                <a:lnTo>
                  <a:pt x="4254755" y="1838325"/>
                </a:lnTo>
                <a:lnTo>
                  <a:pt x="4254755" y="7619999"/>
                </a:lnTo>
                <a:lnTo>
                  <a:pt x="9525" y="5781674"/>
                </a:lnTo>
                <a:lnTo>
                  <a:pt x="0" y="0"/>
                </a:lnTo>
                <a:close/>
              </a:path>
            </a:pathLst>
          </a:cu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icture Placeholder 4">
            <a:extLst>
              <a:ext uri="{FF2B5EF4-FFF2-40B4-BE49-F238E27FC236}">
                <a16:creationId xmlns:a16="http://schemas.microsoft.com/office/drawing/2014/main" id="{5CB56CD5-FAD5-4B44-BE73-09AE9D59A415}"/>
              </a:ext>
            </a:extLst>
          </p:cNvPr>
          <p:cNvSpPr>
            <a:spLocks noGrp="1"/>
          </p:cNvSpPr>
          <p:nvPr>
            <p:ph type="pic" sz="quarter" idx="10"/>
          </p:nvPr>
        </p:nvSpPr>
        <p:spPr>
          <a:xfrm>
            <a:off x="8134350" y="-417611"/>
            <a:ext cx="4057650" cy="4373245"/>
          </a:xfrm>
          <a:custGeom>
            <a:avLst/>
            <a:gdLst>
              <a:gd name="connsiteX0" fmla="*/ 4057650 w 4057650"/>
              <a:gd name="connsiteY0" fmla="*/ 0 h 4373245"/>
              <a:gd name="connsiteX1" fmla="*/ 4057650 w 4057650"/>
              <a:gd name="connsiteY1" fmla="*/ 2637463 h 4373245"/>
              <a:gd name="connsiteX2" fmla="*/ 0 w 4057650"/>
              <a:gd name="connsiteY2" fmla="*/ 4373245 h 4373245"/>
              <a:gd name="connsiteX3" fmla="*/ 0 w 4057650"/>
              <a:gd name="connsiteY3" fmla="*/ 1735782 h 4373245"/>
            </a:gdLst>
            <a:ahLst/>
            <a:cxnLst>
              <a:cxn ang="0">
                <a:pos x="connsiteX0" y="connsiteY0"/>
              </a:cxn>
              <a:cxn ang="0">
                <a:pos x="connsiteX1" y="connsiteY1"/>
              </a:cxn>
              <a:cxn ang="0">
                <a:pos x="connsiteX2" y="connsiteY2"/>
              </a:cxn>
              <a:cxn ang="0">
                <a:pos x="connsiteX3" y="connsiteY3"/>
              </a:cxn>
            </a:cxnLst>
            <a:rect l="l" t="t" r="r" b="b"/>
            <a:pathLst>
              <a:path w="4057650" h="4373245">
                <a:moveTo>
                  <a:pt x="4057650" y="0"/>
                </a:moveTo>
                <a:lnTo>
                  <a:pt x="4057650" y="2637463"/>
                </a:lnTo>
                <a:lnTo>
                  <a:pt x="0" y="4373245"/>
                </a:lnTo>
                <a:lnTo>
                  <a:pt x="0" y="1735782"/>
                </a:lnTo>
                <a:close/>
              </a:path>
            </a:pathLst>
          </a:custGeom>
        </p:spPr>
      </p:sp>
      <p:sp>
        <p:nvSpPr>
          <p:cNvPr id="20" name="Picture Placeholder 6">
            <a:extLst>
              <a:ext uri="{FF2B5EF4-FFF2-40B4-BE49-F238E27FC236}">
                <a16:creationId xmlns:a16="http://schemas.microsoft.com/office/drawing/2014/main" id="{AA996243-9BF0-44A6-BBBB-6B27593E79CD}"/>
              </a:ext>
            </a:extLst>
          </p:cNvPr>
          <p:cNvSpPr>
            <a:spLocks noGrp="1"/>
          </p:cNvSpPr>
          <p:nvPr>
            <p:ph type="pic" sz="quarter" idx="19"/>
          </p:nvPr>
        </p:nvSpPr>
        <p:spPr>
          <a:xfrm>
            <a:off x="6993956" y="3133081"/>
            <a:ext cx="4057651" cy="4373245"/>
          </a:xfrm>
          <a:custGeom>
            <a:avLst/>
            <a:gdLst>
              <a:gd name="connsiteX0" fmla="*/ 4057651 w 4057651"/>
              <a:gd name="connsiteY0" fmla="*/ 0 h 4373245"/>
              <a:gd name="connsiteX1" fmla="*/ 4057651 w 4057651"/>
              <a:gd name="connsiteY1" fmla="*/ 2637463 h 4373245"/>
              <a:gd name="connsiteX2" fmla="*/ 0 w 4057651"/>
              <a:gd name="connsiteY2" fmla="*/ 4373245 h 4373245"/>
              <a:gd name="connsiteX3" fmla="*/ 0 w 4057651"/>
              <a:gd name="connsiteY3" fmla="*/ 1735782 h 4373245"/>
            </a:gdLst>
            <a:ahLst/>
            <a:cxnLst>
              <a:cxn ang="0">
                <a:pos x="connsiteX0" y="connsiteY0"/>
              </a:cxn>
              <a:cxn ang="0">
                <a:pos x="connsiteX1" y="connsiteY1"/>
              </a:cxn>
              <a:cxn ang="0">
                <a:pos x="connsiteX2" y="connsiteY2"/>
              </a:cxn>
              <a:cxn ang="0">
                <a:pos x="connsiteX3" y="connsiteY3"/>
              </a:cxn>
            </a:cxnLst>
            <a:rect l="l" t="t" r="r" b="b"/>
            <a:pathLst>
              <a:path w="4057651" h="4373245">
                <a:moveTo>
                  <a:pt x="4057651" y="0"/>
                </a:moveTo>
                <a:lnTo>
                  <a:pt x="4057651" y="2637463"/>
                </a:lnTo>
                <a:lnTo>
                  <a:pt x="0" y="4373245"/>
                </a:lnTo>
                <a:lnTo>
                  <a:pt x="0" y="1735782"/>
                </a:lnTo>
                <a:close/>
              </a:path>
            </a:pathLst>
          </a:custGeom>
        </p:spPr>
      </p:sp>
      <p:sp>
        <p:nvSpPr>
          <p:cNvPr id="21" name="Text Placeholder 2">
            <a:extLst>
              <a:ext uri="{FF2B5EF4-FFF2-40B4-BE49-F238E27FC236}">
                <a16:creationId xmlns:a16="http://schemas.microsoft.com/office/drawing/2014/main" id="{2583A3D0-A334-4DA9-84C1-10F93112F984}"/>
              </a:ext>
            </a:extLst>
          </p:cNvPr>
          <p:cNvSpPr>
            <a:spLocks noGrp="1"/>
          </p:cNvSpPr>
          <p:nvPr>
            <p:ph type="body" idx="1" hasCustomPrompt="1"/>
          </p:nvPr>
        </p:nvSpPr>
        <p:spPr>
          <a:xfrm>
            <a:off x="876301" y="1747125"/>
            <a:ext cx="4701510" cy="307579"/>
          </a:xfrm>
          <a:prstGeom prst="rect">
            <a:avLst/>
          </a:prstGeom>
        </p:spPr>
        <p:txBody>
          <a:bodyPr lIns="0" anchor="ctr">
            <a:no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26" name="Title 1">
            <a:extLst>
              <a:ext uri="{FF2B5EF4-FFF2-40B4-BE49-F238E27FC236}">
                <a16:creationId xmlns:a16="http://schemas.microsoft.com/office/drawing/2014/main" id="{3364FF97-11CC-4B51-8582-912F053A1D6B}"/>
              </a:ext>
            </a:extLst>
          </p:cNvPr>
          <p:cNvSpPr>
            <a:spLocks noGrp="1"/>
          </p:cNvSpPr>
          <p:nvPr>
            <p:ph type="title" hasCustomPrompt="1"/>
          </p:nvPr>
        </p:nvSpPr>
        <p:spPr>
          <a:xfrm>
            <a:off x="876300" y="647700"/>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27" name="Straight Connector 26">
            <a:extLst>
              <a:ext uri="{FF2B5EF4-FFF2-40B4-BE49-F238E27FC236}">
                <a16:creationId xmlns:a16="http://schemas.microsoft.com/office/drawing/2014/main" id="{A2A57A3E-1EA9-46D3-8F87-A774906A0175}"/>
              </a:ext>
            </a:extLst>
          </p:cNvPr>
          <p:cNvCxnSpPr>
            <a:cxnSpLocks/>
          </p:cNvCxnSpPr>
          <p:nvPr userDrawn="1"/>
        </p:nvCxnSpPr>
        <p:spPr>
          <a:xfrm>
            <a:off x="876300" y="1368402"/>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AB8CF2E9-4144-4C86-A021-1F680F67244D}"/>
              </a:ext>
            </a:extLst>
          </p:cNvPr>
          <p:cNvSpPr>
            <a:spLocks noGrp="1"/>
          </p:cNvSpPr>
          <p:nvPr>
            <p:ph type="body" sz="half" idx="17" hasCustomPrompt="1"/>
          </p:nvPr>
        </p:nvSpPr>
        <p:spPr>
          <a:xfrm>
            <a:off x="876300" y="2271185"/>
            <a:ext cx="4701510" cy="4034509"/>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pic>
        <p:nvPicPr>
          <p:cNvPr id="16" name="Picture 15" descr="A picture containing drawing&#10;&#10;Description automatically generated">
            <a:extLst>
              <a:ext uri="{FF2B5EF4-FFF2-40B4-BE49-F238E27FC236}">
                <a16:creationId xmlns:a16="http://schemas.microsoft.com/office/drawing/2014/main" id="{647E91AE-D586-4628-9DEF-8C2FCD738FB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18" name="Slide Number Placeholder 5">
            <a:extLst>
              <a:ext uri="{FF2B5EF4-FFF2-40B4-BE49-F238E27FC236}">
                <a16:creationId xmlns:a16="http://schemas.microsoft.com/office/drawing/2014/main" id="{00385215-AACE-4DA0-9698-189E365FF3C8}"/>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22" name="Footer Placeholder 4">
            <a:extLst>
              <a:ext uri="{FF2B5EF4-FFF2-40B4-BE49-F238E27FC236}">
                <a16:creationId xmlns:a16="http://schemas.microsoft.com/office/drawing/2014/main" id="{62850599-A501-4F99-B409-2F8E62EFBF21}"/>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Provider Education 2022</a:t>
            </a:r>
            <a:endParaRPr lang="en-US" dirty="0"/>
          </a:p>
        </p:txBody>
      </p:sp>
    </p:spTree>
    <p:extLst>
      <p:ext uri="{BB962C8B-B14F-4D97-AF65-F5344CB8AC3E}">
        <p14:creationId xmlns:p14="http://schemas.microsoft.com/office/powerpoint/2010/main" val="1098388141"/>
      </p:ext>
    </p:extLst>
  </p:cSld>
  <p:clrMapOvr>
    <a:masterClrMapping/>
  </p:clrMapOvr>
  <p:extLst>
    <p:ext uri="{DCECCB84-F9BA-43D5-87BE-67443E8EF086}">
      <p15:sldGuideLst xmlns:p15="http://schemas.microsoft.com/office/powerpoint/2012/main">
        <p15:guide id="1" orient="horz" pos="3216">
          <p15:clr>
            <a:srgbClr val="FBAE40"/>
          </p15:clr>
        </p15:guide>
        <p15:guide id="2" pos="5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on Layout V1">
    <p:spTree>
      <p:nvGrpSpPr>
        <p:cNvPr id="1" name=""/>
        <p:cNvGrpSpPr/>
        <p:nvPr/>
      </p:nvGrpSpPr>
      <p:grpSpPr>
        <a:xfrm>
          <a:off x="0" y="0"/>
          <a:ext cx="0" cy="0"/>
          <a:chOff x="0" y="0"/>
          <a:chExt cx="0" cy="0"/>
        </a:xfrm>
      </p:grpSpPr>
      <p:sp>
        <p:nvSpPr>
          <p:cNvPr id="48" name="Freeform 1">
            <a:extLst>
              <a:ext uri="{FF2B5EF4-FFF2-40B4-BE49-F238E27FC236}">
                <a16:creationId xmlns:a16="http://schemas.microsoft.com/office/drawing/2014/main" id="{BD044CD3-29C8-4492-B967-89B6A9D1F926}"/>
              </a:ext>
            </a:extLst>
          </p:cNvPr>
          <p:cNvSpPr/>
          <p:nvPr userDrawn="1"/>
        </p:nvSpPr>
        <p:spPr>
          <a:xfrm>
            <a:off x="882830" y="2725954"/>
            <a:ext cx="11309169" cy="3579743"/>
          </a:xfrm>
          <a:custGeom>
            <a:avLst/>
            <a:gdLst>
              <a:gd name="connsiteX0" fmla="*/ 0 w 667657"/>
              <a:gd name="connsiteY0" fmla="*/ 0 h 667657"/>
              <a:gd name="connsiteX1" fmla="*/ 667657 w 667657"/>
              <a:gd name="connsiteY1" fmla="*/ 0 h 667657"/>
              <a:gd name="connsiteX2" fmla="*/ 667657 w 667657"/>
              <a:gd name="connsiteY2" fmla="*/ 667657 h 667657"/>
              <a:gd name="connsiteX3" fmla="*/ 0 w 667657"/>
              <a:gd name="connsiteY3" fmla="*/ 667657 h 667657"/>
            </a:gdLst>
            <a:ahLst/>
            <a:cxnLst>
              <a:cxn ang="0">
                <a:pos x="connsiteX0" y="connsiteY0"/>
              </a:cxn>
              <a:cxn ang="0">
                <a:pos x="connsiteX1" y="connsiteY1"/>
              </a:cxn>
              <a:cxn ang="0">
                <a:pos x="connsiteX2" y="connsiteY2"/>
              </a:cxn>
              <a:cxn ang="0">
                <a:pos x="connsiteX3" y="connsiteY3"/>
              </a:cxn>
            </a:cxnLst>
            <a:rect l="l" t="t" r="r" b="b"/>
            <a:pathLst>
              <a:path w="667657" h="667657">
                <a:moveTo>
                  <a:pt x="0" y="0"/>
                </a:moveTo>
                <a:lnTo>
                  <a:pt x="667657" y="0"/>
                </a:lnTo>
                <a:lnTo>
                  <a:pt x="667657" y="667657"/>
                </a:lnTo>
                <a:lnTo>
                  <a:pt x="0" y="667657"/>
                </a:lnTo>
                <a:close/>
              </a:path>
            </a:pathLst>
          </a:cu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itle 1">
            <a:extLst>
              <a:ext uri="{FF2B5EF4-FFF2-40B4-BE49-F238E27FC236}">
                <a16:creationId xmlns:a16="http://schemas.microsoft.com/office/drawing/2014/main" id="{3364FF97-11CC-4B51-8582-912F053A1D6B}"/>
              </a:ext>
            </a:extLst>
          </p:cNvPr>
          <p:cNvSpPr>
            <a:spLocks noGrp="1"/>
          </p:cNvSpPr>
          <p:nvPr userDrawn="1">
            <p:ph type="title" hasCustomPrompt="1"/>
          </p:nvPr>
        </p:nvSpPr>
        <p:spPr>
          <a:xfrm>
            <a:off x="882831" y="647700"/>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27" name="Straight Connector 26">
            <a:extLst>
              <a:ext uri="{FF2B5EF4-FFF2-40B4-BE49-F238E27FC236}">
                <a16:creationId xmlns:a16="http://schemas.microsoft.com/office/drawing/2014/main" id="{A2A57A3E-1EA9-46D3-8F87-A774906A0175}"/>
              </a:ext>
            </a:extLst>
          </p:cNvPr>
          <p:cNvCxnSpPr>
            <a:cxnSpLocks/>
          </p:cNvCxnSpPr>
          <p:nvPr userDrawn="1"/>
        </p:nvCxnSpPr>
        <p:spPr>
          <a:xfrm>
            <a:off x="882831" y="1368402"/>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00385215-AACE-4DA0-9698-189E365FF3C8}"/>
              </a:ext>
            </a:extLst>
          </p:cNvPr>
          <p:cNvSpPr>
            <a:spLocks noGrp="1"/>
          </p:cNvSpPr>
          <p:nvPr userDrawn="1">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ea typeface="Open Sans" charset="0"/>
                <a:cs typeface="Open Sans" charset="0"/>
              </a:rPr>
              <a:t>Page </a:t>
            </a:r>
            <a:fld id="{C6C8BDDB-1AA9-4CDC-80A0-B0BF343FFE1A}" type="slidenum">
              <a:rPr lang="en-US" smtClean="0">
                <a:ea typeface="Open Sans" charset="0"/>
                <a:cs typeface="Open Sans" charset="0"/>
              </a:rPr>
              <a:pPr/>
              <a:t>‹#›</a:t>
            </a:fld>
            <a:endParaRPr lang="en-US" dirty="0"/>
          </a:p>
        </p:txBody>
      </p:sp>
      <p:sp>
        <p:nvSpPr>
          <p:cNvPr id="22" name="Footer Placeholder 4">
            <a:extLst>
              <a:ext uri="{FF2B5EF4-FFF2-40B4-BE49-F238E27FC236}">
                <a16:creationId xmlns:a16="http://schemas.microsoft.com/office/drawing/2014/main" id="{62850599-A501-4F99-B409-2F8E62EFBF21}"/>
              </a:ext>
            </a:extLst>
          </p:cNvPr>
          <p:cNvSpPr>
            <a:spLocks noGrp="1"/>
          </p:cNvSpPr>
          <p:nvPr userDrawn="1">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Provider Education 2022</a:t>
            </a:r>
            <a:endParaRPr lang="en-US" dirty="0"/>
          </a:p>
        </p:txBody>
      </p:sp>
      <p:sp>
        <p:nvSpPr>
          <p:cNvPr id="49" name="Text Placeholder 2">
            <a:extLst>
              <a:ext uri="{FF2B5EF4-FFF2-40B4-BE49-F238E27FC236}">
                <a16:creationId xmlns:a16="http://schemas.microsoft.com/office/drawing/2014/main" id="{5E2863FE-DFA3-4E32-8E5B-854C13D7AD71}"/>
              </a:ext>
            </a:extLst>
          </p:cNvPr>
          <p:cNvSpPr>
            <a:spLocks noGrp="1"/>
          </p:cNvSpPr>
          <p:nvPr>
            <p:ph type="body" idx="1" hasCustomPrompt="1"/>
          </p:nvPr>
        </p:nvSpPr>
        <p:spPr>
          <a:xfrm>
            <a:off x="1236762" y="3639383"/>
            <a:ext cx="1861026" cy="307579"/>
          </a:xfrm>
          <a:prstGeom prst="rect">
            <a:avLst/>
          </a:prstGeom>
        </p:spPr>
        <p:txBody>
          <a:bodyPr lIns="0" anchor="ctr">
            <a:no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50" name="Text Placeholder 3">
            <a:extLst>
              <a:ext uri="{FF2B5EF4-FFF2-40B4-BE49-F238E27FC236}">
                <a16:creationId xmlns:a16="http://schemas.microsoft.com/office/drawing/2014/main" id="{9222502C-E8B8-4EF8-9411-5E39DF39C4B2}"/>
              </a:ext>
            </a:extLst>
          </p:cNvPr>
          <p:cNvSpPr>
            <a:spLocks noGrp="1"/>
          </p:cNvSpPr>
          <p:nvPr>
            <p:ph type="body" sz="half" idx="17" hasCustomPrompt="1"/>
          </p:nvPr>
        </p:nvSpPr>
        <p:spPr>
          <a:xfrm>
            <a:off x="1236762" y="4163444"/>
            <a:ext cx="1861026" cy="1490384"/>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52" name="Text Placeholder 2">
            <a:extLst>
              <a:ext uri="{FF2B5EF4-FFF2-40B4-BE49-F238E27FC236}">
                <a16:creationId xmlns:a16="http://schemas.microsoft.com/office/drawing/2014/main" id="{0B65E1E5-071D-4D50-9559-B33D9B2B98DD}"/>
              </a:ext>
            </a:extLst>
          </p:cNvPr>
          <p:cNvSpPr>
            <a:spLocks noGrp="1"/>
          </p:cNvSpPr>
          <p:nvPr>
            <p:ph type="body" idx="23" hasCustomPrompt="1"/>
          </p:nvPr>
        </p:nvSpPr>
        <p:spPr>
          <a:xfrm>
            <a:off x="3404516" y="3639383"/>
            <a:ext cx="1861026" cy="307579"/>
          </a:xfrm>
          <a:prstGeom prst="rect">
            <a:avLst/>
          </a:prstGeom>
        </p:spPr>
        <p:txBody>
          <a:bodyPr lIns="0" anchor="ctr">
            <a:no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53" name="Text Placeholder 3">
            <a:extLst>
              <a:ext uri="{FF2B5EF4-FFF2-40B4-BE49-F238E27FC236}">
                <a16:creationId xmlns:a16="http://schemas.microsoft.com/office/drawing/2014/main" id="{693040BD-9F04-4FCF-99A9-7754469B2863}"/>
              </a:ext>
            </a:extLst>
          </p:cNvPr>
          <p:cNvSpPr>
            <a:spLocks noGrp="1"/>
          </p:cNvSpPr>
          <p:nvPr>
            <p:ph type="body" sz="half" idx="24" hasCustomPrompt="1"/>
          </p:nvPr>
        </p:nvSpPr>
        <p:spPr>
          <a:xfrm>
            <a:off x="3404516" y="4163443"/>
            <a:ext cx="1861026" cy="1490384"/>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61" name="Text Placeholder 2">
            <a:extLst>
              <a:ext uri="{FF2B5EF4-FFF2-40B4-BE49-F238E27FC236}">
                <a16:creationId xmlns:a16="http://schemas.microsoft.com/office/drawing/2014/main" id="{E1481BA2-98C9-4C46-9D71-A8CC50886BAA}"/>
              </a:ext>
            </a:extLst>
          </p:cNvPr>
          <p:cNvSpPr>
            <a:spLocks noGrp="1"/>
          </p:cNvSpPr>
          <p:nvPr>
            <p:ph type="body" idx="25" hasCustomPrompt="1"/>
          </p:nvPr>
        </p:nvSpPr>
        <p:spPr>
          <a:xfrm>
            <a:off x="5572270" y="3639382"/>
            <a:ext cx="1876637" cy="307579"/>
          </a:xfrm>
          <a:prstGeom prst="rect">
            <a:avLst/>
          </a:prstGeom>
        </p:spPr>
        <p:txBody>
          <a:bodyPr lIns="0" anchor="ctr">
            <a:no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63" name="Text Placeholder 3">
            <a:extLst>
              <a:ext uri="{FF2B5EF4-FFF2-40B4-BE49-F238E27FC236}">
                <a16:creationId xmlns:a16="http://schemas.microsoft.com/office/drawing/2014/main" id="{90156F3D-F207-4499-8BBA-D5CAA7CE60BD}"/>
              </a:ext>
            </a:extLst>
          </p:cNvPr>
          <p:cNvSpPr>
            <a:spLocks noGrp="1"/>
          </p:cNvSpPr>
          <p:nvPr>
            <p:ph type="body" sz="half" idx="26" hasCustomPrompt="1"/>
          </p:nvPr>
        </p:nvSpPr>
        <p:spPr>
          <a:xfrm>
            <a:off x="5572270" y="4163442"/>
            <a:ext cx="1861026" cy="1490383"/>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pic>
        <p:nvPicPr>
          <p:cNvPr id="65" name="Picture 64" descr="A picture containing drawing&#10;&#10;Description automatically generated">
            <a:extLst>
              <a:ext uri="{FF2B5EF4-FFF2-40B4-BE49-F238E27FC236}">
                <a16:creationId xmlns:a16="http://schemas.microsoft.com/office/drawing/2014/main" id="{C841B394-45CE-4318-AA3F-D94DD364AEA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23" name="Text Placeholder 2">
            <a:extLst>
              <a:ext uri="{FF2B5EF4-FFF2-40B4-BE49-F238E27FC236}">
                <a16:creationId xmlns:a16="http://schemas.microsoft.com/office/drawing/2014/main" id="{704122DA-9C3B-463D-B734-5BF170A125F3}"/>
              </a:ext>
            </a:extLst>
          </p:cNvPr>
          <p:cNvSpPr>
            <a:spLocks noGrp="1"/>
          </p:cNvSpPr>
          <p:nvPr>
            <p:ph type="body" idx="27" hasCustomPrompt="1"/>
          </p:nvPr>
        </p:nvSpPr>
        <p:spPr>
          <a:xfrm>
            <a:off x="7740023" y="3639382"/>
            <a:ext cx="1876637" cy="307579"/>
          </a:xfrm>
          <a:prstGeom prst="rect">
            <a:avLst/>
          </a:prstGeom>
        </p:spPr>
        <p:txBody>
          <a:bodyPr lIns="0" anchor="ctr">
            <a:no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24" name="Text Placeholder 3">
            <a:extLst>
              <a:ext uri="{FF2B5EF4-FFF2-40B4-BE49-F238E27FC236}">
                <a16:creationId xmlns:a16="http://schemas.microsoft.com/office/drawing/2014/main" id="{4E7E0BBA-6339-44ED-ACF2-6CC93DE0ED32}"/>
              </a:ext>
            </a:extLst>
          </p:cNvPr>
          <p:cNvSpPr>
            <a:spLocks noGrp="1"/>
          </p:cNvSpPr>
          <p:nvPr>
            <p:ph type="body" sz="half" idx="28" hasCustomPrompt="1"/>
          </p:nvPr>
        </p:nvSpPr>
        <p:spPr>
          <a:xfrm>
            <a:off x="7740023" y="4163442"/>
            <a:ext cx="1861026" cy="1490383"/>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28" name="Text Placeholder 2">
            <a:extLst>
              <a:ext uri="{FF2B5EF4-FFF2-40B4-BE49-F238E27FC236}">
                <a16:creationId xmlns:a16="http://schemas.microsoft.com/office/drawing/2014/main" id="{1EE81D11-2C3F-4BBA-BE6E-6CF77F1D619C}"/>
              </a:ext>
            </a:extLst>
          </p:cNvPr>
          <p:cNvSpPr>
            <a:spLocks noGrp="1"/>
          </p:cNvSpPr>
          <p:nvPr>
            <p:ph type="body" idx="29" hasCustomPrompt="1"/>
          </p:nvPr>
        </p:nvSpPr>
        <p:spPr>
          <a:xfrm>
            <a:off x="9907775" y="3639382"/>
            <a:ext cx="1876637" cy="307579"/>
          </a:xfrm>
          <a:prstGeom prst="rect">
            <a:avLst/>
          </a:prstGeom>
        </p:spPr>
        <p:txBody>
          <a:bodyPr lIns="0" anchor="ctr">
            <a:no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29" name="Text Placeholder 3">
            <a:extLst>
              <a:ext uri="{FF2B5EF4-FFF2-40B4-BE49-F238E27FC236}">
                <a16:creationId xmlns:a16="http://schemas.microsoft.com/office/drawing/2014/main" id="{8F6065FA-8228-4F27-8988-62AD6FB9AB3E}"/>
              </a:ext>
            </a:extLst>
          </p:cNvPr>
          <p:cNvSpPr>
            <a:spLocks noGrp="1"/>
          </p:cNvSpPr>
          <p:nvPr>
            <p:ph type="body" sz="half" idx="30" hasCustomPrompt="1"/>
          </p:nvPr>
        </p:nvSpPr>
        <p:spPr>
          <a:xfrm>
            <a:off x="9907775" y="4163442"/>
            <a:ext cx="1861026" cy="1490383"/>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2" name="Oval 1">
            <a:extLst>
              <a:ext uri="{FF2B5EF4-FFF2-40B4-BE49-F238E27FC236}">
                <a16:creationId xmlns:a16="http://schemas.microsoft.com/office/drawing/2014/main" id="{10CC664C-165A-47A4-B07C-9FE447327625}"/>
              </a:ext>
            </a:extLst>
          </p:cNvPr>
          <p:cNvSpPr/>
          <p:nvPr userDrawn="1"/>
        </p:nvSpPr>
        <p:spPr>
          <a:xfrm>
            <a:off x="1236762" y="2122162"/>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AF2E342E-F3A5-48D2-A866-24FB434AD771}"/>
              </a:ext>
            </a:extLst>
          </p:cNvPr>
          <p:cNvSpPr/>
          <p:nvPr userDrawn="1"/>
        </p:nvSpPr>
        <p:spPr>
          <a:xfrm>
            <a:off x="3403932" y="2122162"/>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15AF3E3A-59F7-47CF-B514-4F7C444F93EC}"/>
              </a:ext>
            </a:extLst>
          </p:cNvPr>
          <p:cNvSpPr/>
          <p:nvPr userDrawn="1"/>
        </p:nvSpPr>
        <p:spPr>
          <a:xfrm>
            <a:off x="5571102" y="2122162"/>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24107861-9025-4C62-9E7C-DA7B18EE106D}"/>
              </a:ext>
            </a:extLst>
          </p:cNvPr>
          <p:cNvSpPr/>
          <p:nvPr userDrawn="1"/>
        </p:nvSpPr>
        <p:spPr>
          <a:xfrm>
            <a:off x="7738272" y="2122162"/>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AE8E061A-B1EF-4F73-935D-8C2A0947B4D1}"/>
              </a:ext>
            </a:extLst>
          </p:cNvPr>
          <p:cNvSpPr/>
          <p:nvPr userDrawn="1"/>
        </p:nvSpPr>
        <p:spPr>
          <a:xfrm>
            <a:off x="9905442" y="2122162"/>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10014799"/>
      </p:ext>
    </p:extLst>
  </p:cSld>
  <p:clrMapOvr>
    <a:masterClrMapping/>
  </p:clrMapOvr>
  <p:extLst>
    <p:ext uri="{DCECCB84-F9BA-43D5-87BE-67443E8EF086}">
      <p15:sldGuideLst xmlns:p15="http://schemas.microsoft.com/office/powerpoint/2012/main">
        <p15:guide id="1" orient="horz" pos="3216">
          <p15:clr>
            <a:srgbClr val="FBAE40"/>
          </p15:clr>
        </p15:guide>
        <p15:guide id="2" pos="5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image" Target="../media/image10.png"/><Relationship Id="rId4" Type="http://schemas.openxmlformats.org/officeDocument/2006/relationships/slideLayout" Target="../slideLayouts/slideLayout24.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DC448F-6422-4483-9505-A2ADF324F3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614BA96-2D21-45E8-AEFA-E1127D46D7D2}"/>
              </a:ext>
            </a:extLst>
          </p:cNvPr>
          <p:cNvSpPr>
            <a:spLocks noGrp="1"/>
          </p:cNvSpPr>
          <p:nvPr>
            <p:ph type="body" idx="1"/>
          </p:nvPr>
        </p:nvSpPr>
        <p:spPr>
          <a:xfrm>
            <a:off x="838200" y="1825625"/>
            <a:ext cx="10515600" cy="1918239"/>
          </a:xfrm>
          <a:prstGeom prst="rect">
            <a:avLst/>
          </a:prstGeom>
        </p:spPr>
        <p:txBody>
          <a:bodyPr vert="horz" lIns="91440" tIns="45720" rIns="91440" bIns="45720" rtlCol="0">
            <a:normAutofit/>
          </a:bodyPr>
          <a:lstStyle/>
          <a:p>
            <a:pPr lvl="0"/>
            <a:r>
              <a:rPr lang="en-US" dirty="0"/>
              <a:t>Bullet Level 1</a:t>
            </a:r>
          </a:p>
          <a:p>
            <a:pPr lvl="1"/>
            <a:r>
              <a:rPr lang="en-US" dirty="0"/>
              <a:t>Bullet Level 2</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972764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723" r:id="rId3"/>
    <p:sldLayoutId id="2147483735" r:id="rId4"/>
    <p:sldLayoutId id="2147483736" r:id="rId5"/>
    <p:sldLayoutId id="2147483721" r:id="rId6"/>
    <p:sldLayoutId id="2147483725" r:id="rId7"/>
    <p:sldLayoutId id="2147483738" r:id="rId8"/>
    <p:sldLayoutId id="2147483764" r:id="rId9"/>
    <p:sldLayoutId id="2147483765" r:id="rId10"/>
    <p:sldLayoutId id="2147483728" r:id="rId11"/>
    <p:sldLayoutId id="2147483729" r:id="rId12"/>
    <p:sldLayoutId id="2147483737" r:id="rId13"/>
    <p:sldLayoutId id="2147483740" r:id="rId14"/>
    <p:sldLayoutId id="2147483739" r:id="rId15"/>
    <p:sldLayoutId id="2147483759" r:id="rId16"/>
    <p:sldLayoutId id="2147483741" r:id="rId17"/>
    <p:sldLayoutId id="2147483742" r:id="rId18"/>
    <p:sldLayoutId id="2147483734" r:id="rId19"/>
    <p:sldLayoutId id="2147483766" r:id="rId20"/>
  </p:sldLayoutIdLst>
  <p:hf hdr="0" dt="0"/>
  <p:txStyles>
    <p:titleStyle>
      <a:lvl1pPr algn="l" defTabSz="914400" rtl="0" eaLnBrk="1" latinLnBrk="0" hangingPunct="1">
        <a:lnSpc>
          <a:spcPct val="90000"/>
        </a:lnSpc>
        <a:spcBef>
          <a:spcPct val="0"/>
        </a:spcBef>
        <a:buNone/>
        <a:defRPr sz="2500" b="1" kern="1200">
          <a:solidFill>
            <a:srgbClr val="37465E"/>
          </a:solidFill>
          <a:latin typeface="Raleway" panose="020B0503030101060003" pitchFamily="34" charset="0"/>
          <a:ea typeface="+mj-ea"/>
          <a:cs typeface="+mj-cs"/>
        </a:defRPr>
      </a:lvl1pPr>
    </p:titleStyle>
    <p:bodyStyle>
      <a:lvl1pPr marL="342900" indent="-342900" algn="l" defTabSz="914400" rtl="0" eaLnBrk="1" latinLnBrk="0" hangingPunct="1">
        <a:lnSpc>
          <a:spcPct val="90000"/>
        </a:lnSpc>
        <a:spcBef>
          <a:spcPts val="1000"/>
        </a:spcBef>
        <a:buClr>
          <a:srgbClr val="EF8A44"/>
        </a:buClr>
        <a:buFont typeface="+mj-lt"/>
        <a:buAutoNum type="arabicPeriod"/>
        <a:defRPr sz="1600" b="1" kern="1200">
          <a:solidFill>
            <a:schemeClr val="tx1"/>
          </a:solidFill>
          <a:latin typeface="Raleway SemiBold" panose="020B0703030101060003" pitchFamily="34" charset="0"/>
          <a:ea typeface="+mn-ea"/>
          <a:cs typeface="+mn-cs"/>
        </a:defRPr>
      </a:lvl1pPr>
      <a:lvl2pPr marL="685800" indent="-228600" algn="l" defTabSz="914400" rtl="0" eaLnBrk="1" latinLnBrk="0" hangingPunct="1">
        <a:lnSpc>
          <a:spcPct val="90000"/>
        </a:lnSpc>
        <a:spcBef>
          <a:spcPts val="500"/>
        </a:spcBef>
        <a:buClr>
          <a:srgbClr val="EF8A44"/>
        </a:buClr>
        <a:buFont typeface="Arial" panose="020B0604020202020204" pitchFamily="34" charset="0"/>
        <a:buChar char="•"/>
        <a:defRPr sz="1400" b="1" kern="1200">
          <a:solidFill>
            <a:schemeClr val="tx1"/>
          </a:solidFill>
          <a:latin typeface="Raleway SemiBold" panose="020B0703030101060003" pitchFamily="34" charset="0"/>
          <a:ea typeface="+mn-ea"/>
          <a:cs typeface="+mn-cs"/>
        </a:defRPr>
      </a:lvl2pPr>
      <a:lvl3pPr marL="1143000" indent="-228600" algn="l" defTabSz="914400" rtl="0" eaLnBrk="1" latinLnBrk="0" hangingPunct="1">
        <a:lnSpc>
          <a:spcPct val="90000"/>
        </a:lnSpc>
        <a:spcBef>
          <a:spcPts val="500"/>
        </a:spcBef>
        <a:buClr>
          <a:srgbClr val="EF8A44"/>
        </a:buClr>
        <a:buFont typeface="Arial" panose="020B0604020202020204" pitchFamily="34" charset="0"/>
        <a:buChar char="•"/>
        <a:defRPr sz="1200" kern="1200">
          <a:solidFill>
            <a:schemeClr val="tx1"/>
          </a:solidFill>
          <a:latin typeface="Raleway SemiBold" panose="020B0703030101060003" pitchFamily="34" charset="0"/>
          <a:ea typeface="+mn-ea"/>
          <a:cs typeface="+mn-cs"/>
        </a:defRPr>
      </a:lvl3pPr>
      <a:lvl4pPr marL="1600200" indent="-228600" algn="l" defTabSz="914400" rtl="0" eaLnBrk="1" latinLnBrk="0" hangingPunct="1">
        <a:lnSpc>
          <a:spcPct val="90000"/>
        </a:lnSpc>
        <a:spcBef>
          <a:spcPts val="500"/>
        </a:spcBef>
        <a:buClr>
          <a:srgbClr val="EF8A44"/>
        </a:buClr>
        <a:buFont typeface="Arial" panose="020B0604020202020204" pitchFamily="34" charset="0"/>
        <a:buChar char="•"/>
        <a:defRPr sz="1100" kern="1200">
          <a:solidFill>
            <a:schemeClr val="tx1"/>
          </a:solidFill>
          <a:latin typeface="Raleway SemiBold" panose="020B0703030101060003" pitchFamily="34" charset="0"/>
          <a:ea typeface="+mn-ea"/>
          <a:cs typeface="+mn-cs"/>
        </a:defRPr>
      </a:lvl4pPr>
      <a:lvl5pPr marL="2057400" indent="-228600" algn="l" defTabSz="914400" rtl="0" eaLnBrk="1" latinLnBrk="0" hangingPunct="1">
        <a:lnSpc>
          <a:spcPct val="90000"/>
        </a:lnSpc>
        <a:spcBef>
          <a:spcPts val="500"/>
        </a:spcBef>
        <a:buClr>
          <a:srgbClr val="EF8A44"/>
        </a:buClr>
        <a:buFont typeface="Arial" panose="020B0604020202020204" pitchFamily="34" charset="0"/>
        <a:buChar char="•"/>
        <a:defRPr sz="1000" kern="1200">
          <a:solidFill>
            <a:schemeClr val="tx1"/>
          </a:solidFill>
          <a:latin typeface="Raleway SemiBold" panose="020B07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849854"/>
          </a:xfrm>
          <a:prstGeom prst="rect">
            <a:avLst/>
          </a:prstGeom>
          <a:solidFill>
            <a:srgbClr val="004875"/>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31520" y="1215367"/>
            <a:ext cx="10622280" cy="482077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600" b="1">
                <a:solidFill>
                  <a:srgbClr val="004875"/>
                </a:solidFill>
              </a:defRPr>
            </a:lvl1pPr>
          </a:lstStyle>
          <a:p>
            <a:fld id="{C1640D55-031C-4AD9-A16C-4EFA2F922910}" type="slidenum">
              <a:rPr lang="en-US" smtClean="0"/>
              <a:pPr/>
              <a:t>‹#›</a:t>
            </a:fld>
            <a:endParaRPr lang="en-US" dirty="0"/>
          </a:p>
        </p:txBody>
      </p:sp>
      <p:cxnSp>
        <p:nvCxnSpPr>
          <p:cNvPr id="10" name="Straight Connector 9"/>
          <p:cNvCxnSpPr/>
          <p:nvPr userDrawn="1"/>
        </p:nvCxnSpPr>
        <p:spPr>
          <a:xfrm>
            <a:off x="838200" y="6197511"/>
            <a:ext cx="10515600" cy="0"/>
          </a:xfrm>
          <a:prstGeom prst="line">
            <a:avLst/>
          </a:prstGeom>
          <a:ln w="12700">
            <a:solidFill>
              <a:srgbClr val="004875"/>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838201" y="6356351"/>
            <a:ext cx="2844633" cy="362949"/>
          </a:xfrm>
          <a:prstGeom prst="rect">
            <a:avLst/>
          </a:prstGeom>
        </p:spPr>
      </p:pic>
    </p:spTree>
    <p:extLst>
      <p:ext uri="{BB962C8B-B14F-4D97-AF65-F5344CB8AC3E}">
        <p14:creationId xmlns:p14="http://schemas.microsoft.com/office/powerpoint/2010/main" val="2139209725"/>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Lst>
  <p:hf hdr="0" dt="0"/>
  <p:txStyles>
    <p:titleStyle>
      <a:lvl1pPr algn="ctr" defTabSz="914400" rtl="0" eaLnBrk="1" latinLnBrk="0" hangingPunct="1">
        <a:lnSpc>
          <a:spcPct val="90000"/>
        </a:lnSpc>
        <a:spcBef>
          <a:spcPct val="0"/>
        </a:spcBef>
        <a:buNone/>
        <a:defRPr sz="36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875"/>
          </a:solidFill>
          <a:latin typeface="+mn-lt"/>
          <a:ea typeface="+mn-ea"/>
          <a:cs typeface="+mn-cs"/>
        </a:defRPr>
      </a:lvl1pPr>
      <a:lvl2pPr marL="685800" indent="-228600" algn="l" defTabSz="914400" rtl="0" eaLnBrk="1" latinLnBrk="0" hangingPunct="1">
        <a:lnSpc>
          <a:spcPct val="90000"/>
        </a:lnSpc>
        <a:spcBef>
          <a:spcPts val="500"/>
        </a:spcBef>
        <a:buClr>
          <a:srgbClr val="004875"/>
        </a:buClr>
        <a:buSzPct val="70000"/>
        <a:buFont typeface="Wingdings" panose="05000000000000000000" pitchFamily="2" charset="2"/>
        <a:buChar char="Ø"/>
        <a:defRPr sz="2400" kern="1200">
          <a:solidFill>
            <a:srgbClr val="004875"/>
          </a:solidFill>
          <a:latin typeface="+mn-lt"/>
          <a:ea typeface="+mn-ea"/>
          <a:cs typeface="+mn-cs"/>
        </a:defRPr>
      </a:lvl2pPr>
      <a:lvl3pPr marL="1143000" indent="-228600" algn="l" defTabSz="914400" rtl="0" eaLnBrk="1" latinLnBrk="0" hangingPunct="1">
        <a:lnSpc>
          <a:spcPct val="90000"/>
        </a:lnSpc>
        <a:spcBef>
          <a:spcPts val="500"/>
        </a:spcBef>
        <a:buClr>
          <a:srgbClr val="004875"/>
        </a:buClr>
        <a:buSzPct val="70000"/>
        <a:buFont typeface="Wingdings" panose="05000000000000000000" pitchFamily="2" charset="2"/>
        <a:buChar char="Ø"/>
        <a:defRPr sz="2000" kern="1200">
          <a:solidFill>
            <a:srgbClr val="004875"/>
          </a:solidFill>
          <a:latin typeface="+mn-lt"/>
          <a:ea typeface="+mn-ea"/>
          <a:cs typeface="+mn-cs"/>
        </a:defRPr>
      </a:lvl3pPr>
      <a:lvl4pPr marL="1600200" indent="-228600" algn="l" defTabSz="914400" rtl="0" eaLnBrk="1" latinLnBrk="0" hangingPunct="1">
        <a:lnSpc>
          <a:spcPct val="90000"/>
        </a:lnSpc>
        <a:spcBef>
          <a:spcPts val="500"/>
        </a:spcBef>
        <a:buClr>
          <a:srgbClr val="004875"/>
        </a:buClr>
        <a:buSzPct val="70000"/>
        <a:buFont typeface="Wingdings" panose="05000000000000000000" pitchFamily="2" charset="2"/>
        <a:buChar char="Ø"/>
        <a:defRPr sz="1800" kern="1200">
          <a:solidFill>
            <a:srgbClr val="004875"/>
          </a:solidFill>
          <a:latin typeface="+mn-lt"/>
          <a:ea typeface="+mn-ea"/>
          <a:cs typeface="+mn-cs"/>
        </a:defRPr>
      </a:lvl4pPr>
      <a:lvl5pPr marL="2057400" indent="-228600" algn="l" defTabSz="914400" rtl="0" eaLnBrk="1" latinLnBrk="0" hangingPunct="1">
        <a:lnSpc>
          <a:spcPct val="90000"/>
        </a:lnSpc>
        <a:spcBef>
          <a:spcPts val="500"/>
        </a:spcBef>
        <a:buClr>
          <a:srgbClr val="004875"/>
        </a:buClr>
        <a:buSzPct val="70000"/>
        <a:buFont typeface="Wingdings" panose="05000000000000000000" pitchFamily="2" charset="2"/>
        <a:buChar char="Ø"/>
        <a:defRPr sz="1800" kern="1200">
          <a:solidFill>
            <a:srgbClr val="00487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hyperlink" Target="scdhhs.kepro.com"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hyperlink" Target="scdhhs.kepro.com"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D0ACC-15AE-4F76-9365-B0D45135EDF1}"/>
              </a:ext>
            </a:extLst>
          </p:cNvPr>
          <p:cNvSpPr>
            <a:spLocks noGrp="1"/>
          </p:cNvSpPr>
          <p:nvPr>
            <p:ph type="ctrTitle"/>
          </p:nvPr>
        </p:nvSpPr>
        <p:spPr>
          <a:xfrm>
            <a:off x="888998" y="3149405"/>
            <a:ext cx="9959815" cy="1318092"/>
          </a:xfrm>
        </p:spPr>
        <p:txBody>
          <a:bodyPr>
            <a:noAutofit/>
          </a:bodyPr>
          <a:lstStyle/>
          <a:p>
            <a:r>
              <a:rPr lang="en-US" sz="3200" b="1" dirty="0">
                <a:solidFill>
                  <a:schemeClr val="accent2"/>
                </a:solidFill>
                <a:latin typeface="+mj-lt"/>
              </a:rPr>
              <a:t>South Carolina</a:t>
            </a:r>
            <a:br>
              <a:rPr lang="en-US" sz="3200" b="1" dirty="0">
                <a:solidFill>
                  <a:schemeClr val="accent2"/>
                </a:solidFill>
                <a:latin typeface="+mj-lt"/>
              </a:rPr>
            </a:br>
            <a:r>
              <a:rPr lang="en-US" sz="3200" b="1" dirty="0">
                <a:solidFill>
                  <a:schemeClr val="accent2"/>
                </a:solidFill>
                <a:latin typeface="+mj-lt"/>
              </a:rPr>
              <a:t>Department of Health &amp; Human services</a:t>
            </a:r>
            <a:endParaRPr lang="en-US" sz="3200" dirty="0">
              <a:solidFill>
                <a:schemeClr val="accent2"/>
              </a:solidFill>
              <a:latin typeface="+mj-lt"/>
            </a:endParaRPr>
          </a:p>
        </p:txBody>
      </p:sp>
      <p:sp>
        <p:nvSpPr>
          <p:cNvPr id="3" name="TextBox 2"/>
          <p:cNvSpPr txBox="1"/>
          <p:nvPr/>
        </p:nvSpPr>
        <p:spPr>
          <a:xfrm>
            <a:off x="4754879" y="1854926"/>
            <a:ext cx="6977338" cy="769441"/>
          </a:xfrm>
          <a:prstGeom prst="rect">
            <a:avLst/>
          </a:prstGeom>
          <a:noFill/>
        </p:spPr>
        <p:txBody>
          <a:bodyPr wrap="square" rtlCol="0">
            <a:spAutoFit/>
          </a:bodyPr>
          <a:lstStyle/>
          <a:p>
            <a:pPr algn="ctr"/>
            <a:r>
              <a:rPr lang="en-US" sz="4400" b="1" dirty="0">
                <a:solidFill>
                  <a:schemeClr val="accent2"/>
                </a:solidFill>
                <a:latin typeface="+mj-lt"/>
              </a:rPr>
              <a:t>Annual Provider Training</a:t>
            </a:r>
          </a:p>
        </p:txBody>
      </p:sp>
      <p:sp>
        <p:nvSpPr>
          <p:cNvPr id="4" name="TextBox 3">
            <a:extLst>
              <a:ext uri="{FF2B5EF4-FFF2-40B4-BE49-F238E27FC236}">
                <a16:creationId xmlns:a16="http://schemas.microsoft.com/office/drawing/2014/main" id="{7DF04406-412C-0AFE-C86B-3A2862DFA1A5}"/>
              </a:ext>
            </a:extLst>
          </p:cNvPr>
          <p:cNvSpPr txBox="1"/>
          <p:nvPr/>
        </p:nvSpPr>
        <p:spPr>
          <a:xfrm>
            <a:off x="9763932" y="6137329"/>
            <a:ext cx="2428068" cy="369332"/>
          </a:xfrm>
          <a:prstGeom prst="rect">
            <a:avLst/>
          </a:prstGeom>
          <a:noFill/>
        </p:spPr>
        <p:txBody>
          <a:bodyPr wrap="square" rtlCol="0">
            <a:spAutoFit/>
          </a:bodyPr>
          <a:lstStyle/>
          <a:p>
            <a:pPr algn="ctr"/>
            <a:r>
              <a:rPr lang="en-US" dirty="0">
                <a:solidFill>
                  <a:schemeClr val="accent2"/>
                </a:solidFill>
                <a:latin typeface="+mj-lt"/>
              </a:rPr>
              <a:t>Q4 2022</a:t>
            </a:r>
          </a:p>
        </p:txBody>
      </p:sp>
    </p:spTree>
    <p:extLst>
      <p:ext uri="{BB962C8B-B14F-4D97-AF65-F5344CB8AC3E}">
        <p14:creationId xmlns:p14="http://schemas.microsoft.com/office/powerpoint/2010/main" val="2403341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2871BD-4688-47CF-9F20-E4708BD116DD}"/>
              </a:ext>
            </a:extLst>
          </p:cNvPr>
          <p:cNvSpPr>
            <a:spLocks noGrp="1"/>
          </p:cNvSpPr>
          <p:nvPr>
            <p:ph type="title"/>
          </p:nvPr>
        </p:nvSpPr>
        <p:spPr/>
        <p:txBody>
          <a:bodyPr>
            <a:normAutofit/>
          </a:bodyPr>
          <a:lstStyle/>
          <a:p>
            <a:r>
              <a:rPr lang="en-US" sz="2800" dirty="0">
                <a:latin typeface="Raleway" panose="020B0503030101060003" pitchFamily="34" charset="0"/>
              </a:rPr>
              <a:t>Individualized Plan of Care (IPOC)</a:t>
            </a:r>
          </a:p>
        </p:txBody>
      </p:sp>
      <p:sp>
        <p:nvSpPr>
          <p:cNvPr id="4" name="Slide Number Placeholder 3">
            <a:extLst>
              <a:ext uri="{FF2B5EF4-FFF2-40B4-BE49-F238E27FC236}">
                <a16:creationId xmlns:a16="http://schemas.microsoft.com/office/drawing/2014/main" id="{318DC4D6-2493-411F-A6C9-D972F23E134E}"/>
              </a:ext>
            </a:extLst>
          </p:cNvPr>
          <p:cNvSpPr>
            <a:spLocks noGrp="1"/>
          </p:cNvSpPr>
          <p:nvPr>
            <p:ph type="sldNum" sz="quarter" idx="10"/>
          </p:nvPr>
        </p:nvSpPr>
        <p:spPr>
          <a:xfrm>
            <a:off x="9411346" y="641055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640D55-031C-4AD9-A16C-4EFA2F922910}" type="slidenum">
              <a:rPr kumimoji="0" lang="en-US" sz="1600" b="1" i="0" u="none" strike="noStrike" kern="1200" cap="none" spc="0" normalizeH="0" baseline="0" noProof="0" smtClean="0">
                <a:ln>
                  <a:noFill/>
                </a:ln>
                <a:solidFill>
                  <a:srgbClr val="004875"/>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600" b="1" i="0" u="none" strike="noStrike" kern="1200" cap="none" spc="0" normalizeH="0" baseline="0" noProof="0" dirty="0">
              <a:ln>
                <a:noFill/>
              </a:ln>
              <a:solidFill>
                <a:srgbClr val="004875"/>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5091D78D-94B3-B144-D051-51D1A413B7FA}"/>
              </a:ext>
            </a:extLst>
          </p:cNvPr>
          <p:cNvSpPr>
            <a:spLocks noGrp="1"/>
          </p:cNvSpPr>
          <p:nvPr>
            <p:ph idx="1"/>
          </p:nvPr>
        </p:nvSpPr>
        <p:spPr>
          <a:xfrm>
            <a:off x="237066" y="982133"/>
            <a:ext cx="11751733" cy="4922721"/>
          </a:xfrm>
        </p:spPr>
        <p:txBody>
          <a:bodyPr>
            <a:normAutofit/>
          </a:bodyPr>
          <a:lstStyle/>
          <a:p>
            <a:r>
              <a:rPr lang="en-US" sz="2600" dirty="0">
                <a:solidFill>
                  <a:schemeClr val="tx2"/>
                </a:solidFill>
                <a:latin typeface="Raleway" panose="020B0503030101060003" pitchFamily="34" charset="0"/>
              </a:rPr>
              <a:t>A new IPOC must be developed every 12 months.</a:t>
            </a:r>
          </a:p>
          <a:p>
            <a:r>
              <a:rPr lang="en-US" sz="2600" dirty="0">
                <a:solidFill>
                  <a:schemeClr val="tx2"/>
                </a:solidFill>
                <a:latin typeface="Raleway" panose="020B0503030101060003" pitchFamily="34" charset="0"/>
              </a:rPr>
              <a:t>If services are discontinued, the ASD service provider must indicate the reason for discontinuing treatment on the IPOC.</a:t>
            </a:r>
          </a:p>
          <a:p>
            <a:r>
              <a:rPr lang="en-US" sz="2600" dirty="0">
                <a:solidFill>
                  <a:schemeClr val="tx2"/>
                </a:solidFill>
                <a:latin typeface="Raleway" panose="020B0503030101060003" pitchFamily="34" charset="0"/>
              </a:rPr>
              <a:t>The caregiver must sign the IPOC any time it is reformulated.</a:t>
            </a:r>
          </a:p>
          <a:p>
            <a:r>
              <a:rPr lang="en-US" sz="2600" dirty="0">
                <a:solidFill>
                  <a:schemeClr val="tx2"/>
                </a:solidFill>
                <a:latin typeface="Raleway" panose="020B0503030101060003" pitchFamily="34" charset="0"/>
              </a:rPr>
              <a:t>Services added or frequencies of services changed in an existing IPOC must be entered on the hard copy document.</a:t>
            </a:r>
          </a:p>
          <a:p>
            <a:r>
              <a:rPr lang="en-US" sz="2600" dirty="0">
                <a:solidFill>
                  <a:schemeClr val="tx2"/>
                </a:solidFill>
                <a:latin typeface="Raleway" panose="020B0503030101060003" pitchFamily="34" charset="0"/>
              </a:rPr>
              <a:t>A new electronic signature is necessary with every IPOC change for Medicaid members. </a:t>
            </a:r>
          </a:p>
          <a:p>
            <a:r>
              <a:rPr lang="en-US" sz="2600" dirty="0">
                <a:solidFill>
                  <a:schemeClr val="tx2"/>
                </a:solidFill>
                <a:latin typeface="Raleway" panose="020B0503030101060003" pitchFamily="34" charset="0"/>
              </a:rPr>
              <a:t>Beneficiaries are not required to have face-to-face contact with the ASD network provider in order for the provider to make the IPOC change of services or frequency.</a:t>
            </a:r>
            <a:endParaRPr lang="en-US" sz="1900" dirty="0">
              <a:solidFill>
                <a:schemeClr val="tx2"/>
              </a:solidFill>
              <a:latin typeface="Raleway" panose="020B0503030101060003" pitchFamily="34" charset="0"/>
            </a:endParaRPr>
          </a:p>
          <a:p>
            <a:pPr marL="0" indent="0">
              <a:buNone/>
            </a:pPr>
            <a:endParaRPr lang="en-US" sz="2600" dirty="0">
              <a:solidFill>
                <a:schemeClr val="tx2"/>
              </a:solidFill>
              <a:latin typeface="Raleway" panose="020B0503030101060003" pitchFamily="34" charset="0"/>
            </a:endParaRPr>
          </a:p>
        </p:txBody>
      </p:sp>
      <p:pic>
        <p:nvPicPr>
          <p:cNvPr id="2" name="Picture 1">
            <a:extLst>
              <a:ext uri="{FF2B5EF4-FFF2-40B4-BE49-F238E27FC236}">
                <a16:creationId xmlns:a16="http://schemas.microsoft.com/office/drawing/2014/main" id="{0D76487E-9D33-41F6-07A0-15A790BAE689}"/>
              </a:ext>
            </a:extLst>
          </p:cNvPr>
          <p:cNvPicPr>
            <a:picLocks noChangeAspect="1"/>
          </p:cNvPicPr>
          <p:nvPr/>
        </p:nvPicPr>
        <p:blipFill>
          <a:blip r:embed="rId3"/>
          <a:stretch>
            <a:fillRect/>
          </a:stretch>
        </p:blipFill>
        <p:spPr>
          <a:xfrm>
            <a:off x="4465271" y="6410553"/>
            <a:ext cx="1127858" cy="310923"/>
          </a:xfrm>
          <a:prstGeom prst="rect">
            <a:avLst/>
          </a:prstGeom>
        </p:spPr>
      </p:pic>
      <p:sp>
        <p:nvSpPr>
          <p:cNvPr id="6" name="TextBox 5">
            <a:extLst>
              <a:ext uri="{FF2B5EF4-FFF2-40B4-BE49-F238E27FC236}">
                <a16:creationId xmlns:a16="http://schemas.microsoft.com/office/drawing/2014/main" id="{DD7ACB0C-DA29-A018-6ADD-56D4D4227858}"/>
              </a:ext>
            </a:extLst>
          </p:cNvPr>
          <p:cNvSpPr txBox="1"/>
          <p:nvPr/>
        </p:nvSpPr>
        <p:spPr>
          <a:xfrm>
            <a:off x="6099874" y="6256493"/>
            <a:ext cx="5253926" cy="253916"/>
          </a:xfrm>
          <a:prstGeom prst="rect">
            <a:avLst/>
          </a:prstGeom>
          <a:noFill/>
        </p:spPr>
        <p:txBody>
          <a:bodyPr wrap="square" rtlCol="0">
            <a:spAutoFit/>
          </a:bodyPr>
          <a:lstStyle/>
          <a:p>
            <a:pPr marL="0" indent="0">
              <a:buNone/>
            </a:pPr>
            <a:r>
              <a:rPr lang="en-US" sz="1050" dirty="0">
                <a:solidFill>
                  <a:schemeClr val="tx2"/>
                </a:solidFill>
                <a:latin typeface="Raleway" panose="020B0503030101060003" pitchFamily="34" charset="0"/>
              </a:rPr>
              <a:t>Reference: Autism Spectrum Disorder (ASD) Services Provider Manual Section 5</a:t>
            </a:r>
          </a:p>
        </p:txBody>
      </p:sp>
    </p:spTree>
    <p:extLst>
      <p:ext uri="{BB962C8B-B14F-4D97-AF65-F5344CB8AC3E}">
        <p14:creationId xmlns:p14="http://schemas.microsoft.com/office/powerpoint/2010/main" val="1935614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91104E-20C3-41E5-A463-113A2C6FEDEB}"/>
              </a:ext>
            </a:extLst>
          </p:cNvPr>
          <p:cNvSpPr>
            <a:spLocks noGrp="1"/>
          </p:cNvSpPr>
          <p:nvPr>
            <p:ph type="title"/>
          </p:nvPr>
        </p:nvSpPr>
        <p:spPr/>
        <p:txBody>
          <a:bodyPr>
            <a:normAutofit/>
          </a:bodyPr>
          <a:lstStyle/>
          <a:p>
            <a:r>
              <a:rPr lang="en-US" sz="2800" dirty="0">
                <a:latin typeface="Raleway" panose="020B0503030101060003" pitchFamily="34" charset="0"/>
              </a:rPr>
              <a:t>Continuation Authorization</a:t>
            </a:r>
          </a:p>
        </p:txBody>
      </p:sp>
      <p:sp>
        <p:nvSpPr>
          <p:cNvPr id="4" name="Slide Number Placeholder 3">
            <a:extLst>
              <a:ext uri="{FF2B5EF4-FFF2-40B4-BE49-F238E27FC236}">
                <a16:creationId xmlns:a16="http://schemas.microsoft.com/office/drawing/2014/main" id="{489A633A-8FAF-4DCF-B628-4D4A70DB0646}"/>
              </a:ext>
            </a:extLst>
          </p:cNvPr>
          <p:cNvSpPr>
            <a:spLocks noGrp="1"/>
          </p:cNvSpPr>
          <p:nvPr>
            <p:ph type="sldNum" sz="quarter" idx="10"/>
          </p:nvPr>
        </p:nvSpPr>
        <p:spPr>
          <a:xfrm>
            <a:off x="9277027" y="6410553"/>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1640D55-031C-4AD9-A16C-4EFA2F922910}" type="slidenum">
              <a:rPr kumimoji="0" lang="en-US" sz="1600" b="1" i="0" u="none" strike="noStrike" kern="1200" cap="none" spc="0" normalizeH="0" baseline="0" noProof="0">
                <a:ln>
                  <a:noFill/>
                </a:ln>
                <a:solidFill>
                  <a:srgbClr val="004875"/>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600" b="1" i="0" u="none" strike="noStrike" kern="1200" cap="none" spc="0" normalizeH="0" baseline="0" noProof="0" dirty="0">
              <a:ln>
                <a:noFill/>
              </a:ln>
              <a:solidFill>
                <a:srgbClr val="004875"/>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B0744770-5AE4-FDED-40AB-7754548FE462}"/>
              </a:ext>
            </a:extLst>
          </p:cNvPr>
          <p:cNvSpPr>
            <a:spLocks noGrp="1"/>
          </p:cNvSpPr>
          <p:nvPr>
            <p:ph idx="1"/>
          </p:nvPr>
        </p:nvSpPr>
        <p:spPr>
          <a:xfrm>
            <a:off x="0" y="857830"/>
            <a:ext cx="12192000" cy="1691495"/>
          </a:xfrm>
        </p:spPr>
        <p:txBody>
          <a:bodyPr>
            <a:normAutofit/>
          </a:bodyPr>
          <a:lstStyle/>
          <a:p>
            <a:pPr marL="0" lvl="0" indent="0">
              <a:buNone/>
            </a:pPr>
            <a:r>
              <a:rPr lang="en-US" sz="2000" kern="1200" dirty="0">
                <a:solidFill>
                  <a:schemeClr val="tx2"/>
                </a:solidFill>
                <a:effectLst/>
                <a:latin typeface="Raleway" panose="020B0503030101060003" pitchFamily="34" charset="0"/>
              </a:rPr>
              <a:t>Continued treatment requests can be submitted up to 30 days prior and no later than 10 days prior to the expiration of authorized visits. Failure to obtain reauthorization prior to the provision of services may result in a denial of claims.</a:t>
            </a:r>
          </a:p>
          <a:p>
            <a:pPr marL="0" lvl="0" indent="0">
              <a:buNone/>
            </a:pPr>
            <a:r>
              <a:rPr lang="en-US" sz="2000" kern="1200" dirty="0">
                <a:solidFill>
                  <a:schemeClr val="tx2"/>
                </a:solidFill>
                <a:effectLst/>
                <a:latin typeface="Raleway" panose="020B0503030101060003" pitchFamily="34" charset="0"/>
              </a:rPr>
              <a:t>Process as continuation if services were on hold or client was discharged from same company for 9 months or less.</a:t>
            </a:r>
          </a:p>
        </p:txBody>
      </p:sp>
      <p:pic>
        <p:nvPicPr>
          <p:cNvPr id="2" name="Picture 1">
            <a:extLst>
              <a:ext uri="{FF2B5EF4-FFF2-40B4-BE49-F238E27FC236}">
                <a16:creationId xmlns:a16="http://schemas.microsoft.com/office/drawing/2014/main" id="{EF138967-B231-430B-FD72-83BA13D4ACDD}"/>
              </a:ext>
            </a:extLst>
          </p:cNvPr>
          <p:cNvPicPr>
            <a:picLocks noChangeAspect="1"/>
          </p:cNvPicPr>
          <p:nvPr/>
        </p:nvPicPr>
        <p:blipFill>
          <a:blip r:embed="rId3"/>
          <a:stretch>
            <a:fillRect/>
          </a:stretch>
        </p:blipFill>
        <p:spPr>
          <a:xfrm>
            <a:off x="4549938" y="6410553"/>
            <a:ext cx="1127858" cy="310923"/>
          </a:xfrm>
          <a:prstGeom prst="rect">
            <a:avLst/>
          </a:prstGeom>
        </p:spPr>
      </p:pic>
      <p:sp>
        <p:nvSpPr>
          <p:cNvPr id="7" name="TextBox 6">
            <a:extLst>
              <a:ext uri="{FF2B5EF4-FFF2-40B4-BE49-F238E27FC236}">
                <a16:creationId xmlns:a16="http://schemas.microsoft.com/office/drawing/2014/main" id="{99E8A014-FF31-EB91-785E-3290AAFC4542}"/>
              </a:ext>
            </a:extLst>
          </p:cNvPr>
          <p:cNvSpPr txBox="1"/>
          <p:nvPr/>
        </p:nvSpPr>
        <p:spPr>
          <a:xfrm>
            <a:off x="6099874" y="6256493"/>
            <a:ext cx="5253926" cy="253916"/>
          </a:xfrm>
          <a:prstGeom prst="rect">
            <a:avLst/>
          </a:prstGeom>
          <a:noFill/>
        </p:spPr>
        <p:txBody>
          <a:bodyPr wrap="square" rtlCol="0">
            <a:spAutoFit/>
          </a:bodyPr>
          <a:lstStyle/>
          <a:p>
            <a:pPr marL="0" indent="0">
              <a:buNone/>
            </a:pPr>
            <a:r>
              <a:rPr lang="en-US" sz="1050" dirty="0">
                <a:solidFill>
                  <a:schemeClr val="tx2"/>
                </a:solidFill>
                <a:latin typeface="Raleway" panose="020B0503030101060003" pitchFamily="34" charset="0"/>
              </a:rPr>
              <a:t>Reference: Autism Spectrum Disorder (ASD) Services Provider Manual Section 5</a:t>
            </a:r>
          </a:p>
        </p:txBody>
      </p:sp>
      <p:sp>
        <p:nvSpPr>
          <p:cNvPr id="8" name="TextBox 7">
            <a:extLst>
              <a:ext uri="{FF2B5EF4-FFF2-40B4-BE49-F238E27FC236}">
                <a16:creationId xmlns:a16="http://schemas.microsoft.com/office/drawing/2014/main" id="{9FA30FF7-35ED-5AF2-D662-3701F928E4B7}"/>
              </a:ext>
            </a:extLst>
          </p:cNvPr>
          <p:cNvSpPr txBox="1"/>
          <p:nvPr/>
        </p:nvSpPr>
        <p:spPr>
          <a:xfrm>
            <a:off x="6261315" y="3094773"/>
            <a:ext cx="5930685" cy="2462213"/>
          </a:xfrm>
          <a:prstGeom prst="rect">
            <a:avLst/>
          </a:prstGeom>
          <a:noFill/>
        </p:spPr>
        <p:txBody>
          <a:bodyPr wrap="square">
            <a:spAutoFit/>
          </a:bodyPr>
          <a:lstStyle/>
          <a:p>
            <a:pPr marL="0" indent="0">
              <a:buNone/>
            </a:pPr>
            <a:r>
              <a:rPr lang="en-US" sz="2200" b="1" dirty="0">
                <a:solidFill>
                  <a:schemeClr val="tx2"/>
                </a:solidFill>
                <a:latin typeface="Raleway" panose="020B0503030101060003" pitchFamily="34" charset="0"/>
              </a:rPr>
              <a:t>Prior Authorization for ABA Provider</a:t>
            </a:r>
          </a:p>
          <a:p>
            <a:r>
              <a:rPr lang="en-US" sz="2200" dirty="0">
                <a:solidFill>
                  <a:schemeClr val="tx2"/>
                </a:solidFill>
                <a:latin typeface="Raleway" panose="020B0503030101060003" pitchFamily="34" charset="0"/>
              </a:rPr>
              <a:t>For continued treatment, the most recent IPOC and progress summary spanning the previous authorized treatment period must be submitted to Kepro along with the SCDHHS ASD Prior Authorization Request Form.</a:t>
            </a:r>
          </a:p>
        </p:txBody>
      </p:sp>
      <p:sp>
        <p:nvSpPr>
          <p:cNvPr id="10" name="TextBox 9">
            <a:extLst>
              <a:ext uri="{FF2B5EF4-FFF2-40B4-BE49-F238E27FC236}">
                <a16:creationId xmlns:a16="http://schemas.microsoft.com/office/drawing/2014/main" id="{44A8ADAE-BD49-3206-C087-6255DAF3CB7D}"/>
              </a:ext>
            </a:extLst>
          </p:cNvPr>
          <p:cNvSpPr txBox="1"/>
          <p:nvPr/>
        </p:nvSpPr>
        <p:spPr>
          <a:xfrm>
            <a:off x="0" y="3171802"/>
            <a:ext cx="5796366" cy="2462213"/>
          </a:xfrm>
          <a:prstGeom prst="rect">
            <a:avLst/>
          </a:prstGeom>
          <a:noFill/>
        </p:spPr>
        <p:txBody>
          <a:bodyPr wrap="square">
            <a:spAutoFit/>
          </a:bodyPr>
          <a:lstStyle/>
          <a:p>
            <a:pPr marL="0" lvl="0" indent="0">
              <a:buNone/>
            </a:pPr>
            <a:r>
              <a:rPr lang="en-US" sz="2200" b="1" kern="1200" dirty="0">
                <a:solidFill>
                  <a:schemeClr val="tx2"/>
                </a:solidFill>
                <a:effectLst/>
                <a:latin typeface="Raleway" panose="020B0503030101060003" pitchFamily="34" charset="0"/>
              </a:rPr>
              <a:t>Prior Authorization for LIP Provider</a:t>
            </a:r>
          </a:p>
          <a:p>
            <a:r>
              <a:rPr lang="en-US" sz="2200" dirty="0">
                <a:solidFill>
                  <a:schemeClr val="tx2"/>
                </a:solidFill>
                <a:latin typeface="Raleway" panose="020B0503030101060003" pitchFamily="34" charset="0"/>
              </a:rPr>
              <a:t>For continued treatment, the most recent IPOC and progress summary spanning the previous authorized treatment period must be submitted to Kepro along with the SCDHHS ASD Prior Authorization Request Form.</a:t>
            </a:r>
          </a:p>
        </p:txBody>
      </p:sp>
    </p:spTree>
    <p:extLst>
      <p:ext uri="{BB962C8B-B14F-4D97-AF65-F5344CB8AC3E}">
        <p14:creationId xmlns:p14="http://schemas.microsoft.com/office/powerpoint/2010/main" val="706729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53D95D-B106-47BB-953D-C0D7A3587D97}"/>
              </a:ext>
            </a:extLst>
          </p:cNvPr>
          <p:cNvSpPr>
            <a:spLocks noGrp="1"/>
          </p:cNvSpPr>
          <p:nvPr>
            <p:ph type="title"/>
          </p:nvPr>
        </p:nvSpPr>
        <p:spPr/>
        <p:txBody>
          <a:bodyPr>
            <a:normAutofit/>
          </a:bodyPr>
          <a:lstStyle/>
          <a:p>
            <a:r>
              <a:rPr lang="en-US" sz="2800" dirty="0">
                <a:latin typeface="Raleway" panose="020B0503030101060003" pitchFamily="34" charset="0"/>
              </a:rPr>
              <a:t>90-Day Progress Summary</a:t>
            </a:r>
          </a:p>
        </p:txBody>
      </p:sp>
      <p:sp>
        <p:nvSpPr>
          <p:cNvPr id="4" name="Slide Number Placeholder 3">
            <a:extLst>
              <a:ext uri="{FF2B5EF4-FFF2-40B4-BE49-F238E27FC236}">
                <a16:creationId xmlns:a16="http://schemas.microsoft.com/office/drawing/2014/main" id="{E965C095-654F-495D-8A08-0FAA1C3A9B62}"/>
              </a:ext>
            </a:extLst>
          </p:cNvPr>
          <p:cNvSpPr>
            <a:spLocks noGrp="1"/>
          </p:cNvSpPr>
          <p:nvPr>
            <p:ph type="sldNum" sz="quarter" idx="10"/>
          </p:nvPr>
        </p:nvSpPr>
        <p:spPr>
          <a:xfrm>
            <a:off x="9448800" y="6356349"/>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1640D55-031C-4AD9-A16C-4EFA2F922910}" type="slidenum">
              <a:rPr kumimoji="0" lang="en-US" sz="1600" b="1" i="0" u="none" strike="noStrike" kern="1200" cap="none" spc="0" normalizeH="0" baseline="0" noProof="0">
                <a:ln>
                  <a:noFill/>
                </a:ln>
                <a:solidFill>
                  <a:srgbClr val="004875"/>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600" b="1" i="0" u="none" strike="noStrike" kern="1200" cap="none" spc="0" normalizeH="0" baseline="0" noProof="0" dirty="0">
              <a:ln>
                <a:noFill/>
              </a:ln>
              <a:solidFill>
                <a:srgbClr val="004875"/>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A21F5322-12EC-B311-3A4E-C45B1BE7B02A}"/>
              </a:ext>
            </a:extLst>
          </p:cNvPr>
          <p:cNvSpPr>
            <a:spLocks noGrp="1"/>
          </p:cNvSpPr>
          <p:nvPr>
            <p:ph idx="1"/>
          </p:nvPr>
        </p:nvSpPr>
        <p:spPr>
          <a:xfrm>
            <a:off x="0" y="1117600"/>
            <a:ext cx="12192000" cy="4918541"/>
          </a:xfrm>
        </p:spPr>
        <p:txBody>
          <a:bodyPr>
            <a:normAutofit/>
          </a:bodyPr>
          <a:lstStyle/>
          <a:p>
            <a:r>
              <a:rPr lang="en-US" sz="2400" dirty="0">
                <a:latin typeface="Raleway" panose="020B0503030101060003" pitchFamily="34" charset="0"/>
              </a:rPr>
              <a:t>The IPOC must be reviewed as a part of the regular progress summary.</a:t>
            </a:r>
          </a:p>
          <a:p>
            <a:r>
              <a:rPr lang="en-US" sz="2400" dirty="0">
                <a:latin typeface="Raleway" panose="020B0503030101060003" pitchFamily="34" charset="0"/>
              </a:rPr>
              <a:t>These progress summaries must be completed quarterly for ASD services.</a:t>
            </a:r>
          </a:p>
          <a:p>
            <a:r>
              <a:rPr lang="en-US" sz="2400" dirty="0">
                <a:latin typeface="Raleway" panose="020B0503030101060003" pitchFamily="34" charset="0"/>
              </a:rPr>
              <a:t>If the provider determines during treatment that additional services are required, these services should be added to the treatment plan. The original IPOC signature date stands as the date to be used for all subsequent reviews and reformulations.</a:t>
            </a:r>
          </a:p>
          <a:p>
            <a:pPr marL="0" indent="0">
              <a:buNone/>
            </a:pPr>
            <a:endParaRPr lang="en-US" sz="2000" dirty="0">
              <a:solidFill>
                <a:srgbClr val="FF0000"/>
              </a:solidFill>
              <a:latin typeface="Raleway" panose="020B0503030101060003" pitchFamily="34" charset="0"/>
            </a:endParaRPr>
          </a:p>
          <a:p>
            <a:pPr marL="0" indent="0">
              <a:buNone/>
            </a:pPr>
            <a:endParaRPr lang="en-US" sz="2000" dirty="0">
              <a:solidFill>
                <a:srgbClr val="FF0000"/>
              </a:solidFill>
              <a:latin typeface="Raleway" panose="020B0503030101060003" pitchFamily="34" charset="0"/>
            </a:endParaRPr>
          </a:p>
          <a:p>
            <a:pPr marL="0" indent="0">
              <a:buNone/>
            </a:pPr>
            <a:endParaRPr lang="en-US" sz="2000" dirty="0">
              <a:solidFill>
                <a:srgbClr val="FF0000"/>
              </a:solidFill>
              <a:latin typeface="Raleway" panose="020B0503030101060003" pitchFamily="34" charset="0"/>
            </a:endParaRPr>
          </a:p>
          <a:p>
            <a:pPr marL="0" indent="0">
              <a:buNone/>
            </a:pPr>
            <a:r>
              <a:rPr lang="en-US" sz="2400" b="1" dirty="0">
                <a:solidFill>
                  <a:srgbClr val="FF0000"/>
                </a:solidFill>
                <a:latin typeface="Raleway" panose="020B0503030101060003" pitchFamily="34" charset="0"/>
              </a:rPr>
              <a:t>Note: </a:t>
            </a:r>
          </a:p>
          <a:p>
            <a:pPr marL="0" indent="0">
              <a:buNone/>
            </a:pPr>
            <a:r>
              <a:rPr lang="en-US" sz="2400" dirty="0">
                <a:solidFill>
                  <a:srgbClr val="FF0000"/>
                </a:solidFill>
                <a:latin typeface="Raleway" panose="020B0503030101060003" pitchFamily="34" charset="0"/>
              </a:rPr>
              <a:t>The due date for the progress summary report is based on the last date of the authorized treatment or final date of service</a:t>
            </a:r>
            <a:r>
              <a:rPr lang="en-US" sz="2400" dirty="0">
                <a:latin typeface="Raleway" panose="020B0503030101060003" pitchFamily="34" charset="0"/>
              </a:rPr>
              <a:t>. </a:t>
            </a:r>
          </a:p>
        </p:txBody>
      </p:sp>
      <p:pic>
        <p:nvPicPr>
          <p:cNvPr id="2" name="Picture 1">
            <a:extLst>
              <a:ext uri="{FF2B5EF4-FFF2-40B4-BE49-F238E27FC236}">
                <a16:creationId xmlns:a16="http://schemas.microsoft.com/office/drawing/2014/main" id="{20ACD9FD-87B3-A01A-69D2-F0F5964C9613}"/>
              </a:ext>
            </a:extLst>
          </p:cNvPr>
          <p:cNvPicPr>
            <a:picLocks noChangeAspect="1"/>
          </p:cNvPicPr>
          <p:nvPr/>
        </p:nvPicPr>
        <p:blipFill>
          <a:blip r:embed="rId3"/>
          <a:stretch>
            <a:fillRect/>
          </a:stretch>
        </p:blipFill>
        <p:spPr>
          <a:xfrm>
            <a:off x="4346737" y="6383451"/>
            <a:ext cx="1127858" cy="310923"/>
          </a:xfrm>
          <a:prstGeom prst="rect">
            <a:avLst/>
          </a:prstGeom>
        </p:spPr>
      </p:pic>
      <p:sp>
        <p:nvSpPr>
          <p:cNvPr id="8" name="TextBox 7">
            <a:extLst>
              <a:ext uri="{FF2B5EF4-FFF2-40B4-BE49-F238E27FC236}">
                <a16:creationId xmlns:a16="http://schemas.microsoft.com/office/drawing/2014/main" id="{D068C53D-33AF-F920-F642-575D246AA982}"/>
              </a:ext>
            </a:extLst>
          </p:cNvPr>
          <p:cNvSpPr txBox="1"/>
          <p:nvPr/>
        </p:nvSpPr>
        <p:spPr>
          <a:xfrm>
            <a:off x="6099874" y="6256493"/>
            <a:ext cx="5253926" cy="253916"/>
          </a:xfrm>
          <a:prstGeom prst="rect">
            <a:avLst/>
          </a:prstGeom>
          <a:noFill/>
        </p:spPr>
        <p:txBody>
          <a:bodyPr wrap="square" rtlCol="0">
            <a:spAutoFit/>
          </a:bodyPr>
          <a:lstStyle/>
          <a:p>
            <a:pPr marL="0" indent="0">
              <a:buNone/>
            </a:pPr>
            <a:r>
              <a:rPr lang="en-US" sz="1050" dirty="0">
                <a:solidFill>
                  <a:schemeClr val="tx2"/>
                </a:solidFill>
                <a:latin typeface="Raleway" panose="020B0503030101060003" pitchFamily="34" charset="0"/>
              </a:rPr>
              <a:t>Reference: Autism Spectrum Disorder (ASD) Services Provider Manual Section 5</a:t>
            </a:r>
          </a:p>
        </p:txBody>
      </p:sp>
    </p:spTree>
    <p:extLst>
      <p:ext uri="{BB962C8B-B14F-4D97-AF65-F5344CB8AC3E}">
        <p14:creationId xmlns:p14="http://schemas.microsoft.com/office/powerpoint/2010/main" val="848261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53D95D-B106-47BB-953D-C0D7A3587D97}"/>
              </a:ext>
            </a:extLst>
          </p:cNvPr>
          <p:cNvSpPr>
            <a:spLocks noGrp="1"/>
          </p:cNvSpPr>
          <p:nvPr>
            <p:ph type="title"/>
          </p:nvPr>
        </p:nvSpPr>
        <p:spPr/>
        <p:txBody>
          <a:bodyPr>
            <a:normAutofit/>
          </a:bodyPr>
          <a:lstStyle/>
          <a:p>
            <a:r>
              <a:rPr lang="en-US" sz="2800" dirty="0">
                <a:latin typeface="Raleway" panose="020B0503030101060003" pitchFamily="34" charset="0"/>
              </a:rPr>
              <a:t>90-Day Progress Summary</a:t>
            </a:r>
          </a:p>
        </p:txBody>
      </p:sp>
      <p:sp>
        <p:nvSpPr>
          <p:cNvPr id="4" name="Slide Number Placeholder 3">
            <a:extLst>
              <a:ext uri="{FF2B5EF4-FFF2-40B4-BE49-F238E27FC236}">
                <a16:creationId xmlns:a16="http://schemas.microsoft.com/office/drawing/2014/main" id="{E965C095-654F-495D-8A08-0FAA1C3A9B62}"/>
              </a:ext>
            </a:extLst>
          </p:cNvPr>
          <p:cNvSpPr>
            <a:spLocks noGrp="1"/>
          </p:cNvSpPr>
          <p:nvPr>
            <p:ph type="sldNum" sz="quarter" idx="10"/>
          </p:nvPr>
        </p:nvSpPr>
        <p:spPr>
          <a:xfrm>
            <a:off x="9448800" y="6331841"/>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1640D55-031C-4AD9-A16C-4EFA2F922910}" type="slidenum">
              <a:rPr kumimoji="0" lang="en-US" sz="1600" b="1" i="0" u="none" strike="noStrike" kern="1200" cap="none" spc="0" normalizeH="0" baseline="0" noProof="0">
                <a:ln>
                  <a:noFill/>
                </a:ln>
                <a:solidFill>
                  <a:srgbClr val="004875"/>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600" b="1" i="0" u="none" strike="noStrike" kern="1200" cap="none" spc="0" normalizeH="0" baseline="0" noProof="0" dirty="0">
              <a:ln>
                <a:noFill/>
              </a:ln>
              <a:solidFill>
                <a:srgbClr val="004875"/>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A21F5322-12EC-B311-3A4E-C45B1BE7B02A}"/>
              </a:ext>
            </a:extLst>
          </p:cNvPr>
          <p:cNvSpPr>
            <a:spLocks noGrp="1"/>
          </p:cNvSpPr>
          <p:nvPr>
            <p:ph idx="1"/>
          </p:nvPr>
        </p:nvSpPr>
        <p:spPr>
          <a:xfrm>
            <a:off x="118533" y="879547"/>
            <a:ext cx="11853334" cy="5267254"/>
          </a:xfrm>
        </p:spPr>
        <p:txBody>
          <a:bodyPr>
            <a:normAutofit/>
          </a:bodyPr>
          <a:lstStyle/>
          <a:p>
            <a:pPr marL="0" indent="0">
              <a:buNone/>
            </a:pPr>
            <a:r>
              <a:rPr lang="en-US" b="1" dirty="0">
                <a:latin typeface="Raleway" panose="020B0503030101060003" pitchFamily="34" charset="0"/>
              </a:rPr>
              <a:t>A progress summary spanning the previous authorized treatment period must be completed for all beneficiaries. The progress summary must include</a:t>
            </a:r>
            <a:r>
              <a:rPr lang="en-US" dirty="0">
                <a:latin typeface="Raleway" panose="020B0503030101060003" pitchFamily="34" charset="0"/>
              </a:rPr>
              <a:t>: </a:t>
            </a:r>
          </a:p>
          <a:p>
            <a:pPr marL="0" indent="0">
              <a:buNone/>
            </a:pPr>
            <a:endParaRPr lang="en-US" sz="2400" dirty="0">
              <a:latin typeface="Raleway" panose="020B0503030101060003" pitchFamily="34" charset="0"/>
            </a:endParaRPr>
          </a:p>
          <a:p>
            <a:pPr lvl="1"/>
            <a:r>
              <a:rPr lang="en-US" dirty="0">
                <a:latin typeface="Raleway" panose="020B0503030101060003" pitchFamily="34" charset="0"/>
              </a:rPr>
              <a:t>The specific objective(s) from the IPOC that were a focus of treatment.</a:t>
            </a:r>
          </a:p>
          <a:p>
            <a:pPr lvl="1"/>
            <a:r>
              <a:rPr lang="en-US" dirty="0">
                <a:latin typeface="Raleway" panose="020B0503030101060003" pitchFamily="34" charset="0"/>
              </a:rPr>
              <a:t>Specific treatment activities or interventions. </a:t>
            </a:r>
          </a:p>
          <a:p>
            <a:pPr lvl="1"/>
            <a:r>
              <a:rPr lang="en-US" dirty="0">
                <a:latin typeface="Raleway" panose="020B0503030101060003" pitchFamily="34" charset="0"/>
              </a:rPr>
              <a:t>The goals that have been met. </a:t>
            </a:r>
          </a:p>
          <a:p>
            <a:pPr lvl="1"/>
            <a:r>
              <a:rPr lang="en-US" dirty="0">
                <a:latin typeface="Raleway" panose="020B0503030101060003" pitchFamily="34" charset="0"/>
              </a:rPr>
              <a:t>Cumulative graphs of goals and objectives demonstrating progress or areas of concern (ABA providers only).</a:t>
            </a:r>
          </a:p>
          <a:p>
            <a:pPr lvl="1"/>
            <a:r>
              <a:rPr lang="en-US" dirty="0">
                <a:latin typeface="Raleway" panose="020B0503030101060003" pitchFamily="34" charset="0"/>
              </a:rPr>
              <a:t>Explanation of any delayed progress toward IPOC goals.</a:t>
            </a:r>
          </a:p>
          <a:p>
            <a:pPr lvl="1"/>
            <a:r>
              <a:rPr lang="en-US" dirty="0">
                <a:latin typeface="Raleway" panose="020B0503030101060003" pitchFamily="34" charset="0"/>
              </a:rPr>
              <a:t>Amount and type of parent/caregiver participation, as applicable to the beneficiary. </a:t>
            </a:r>
            <a:endParaRPr lang="en-US" sz="2000" dirty="0">
              <a:latin typeface="Raleway" panose="020B0503030101060003" pitchFamily="34" charset="0"/>
            </a:endParaRPr>
          </a:p>
        </p:txBody>
      </p:sp>
      <p:sp>
        <p:nvSpPr>
          <p:cNvPr id="2" name="TextBox 1">
            <a:extLst>
              <a:ext uri="{FF2B5EF4-FFF2-40B4-BE49-F238E27FC236}">
                <a16:creationId xmlns:a16="http://schemas.microsoft.com/office/drawing/2014/main" id="{F45D8379-7E51-FFCB-44BF-37A797F8EEE4}"/>
              </a:ext>
            </a:extLst>
          </p:cNvPr>
          <p:cNvSpPr txBox="1"/>
          <p:nvPr/>
        </p:nvSpPr>
        <p:spPr>
          <a:xfrm>
            <a:off x="5499174" y="6279894"/>
            <a:ext cx="5690602" cy="261610"/>
          </a:xfrm>
          <a:prstGeom prst="rect">
            <a:avLst/>
          </a:prstGeom>
          <a:noFill/>
        </p:spPr>
        <p:txBody>
          <a:bodyPr wrap="square" rtlCol="0">
            <a:spAutoFit/>
          </a:bodyPr>
          <a:lstStyle/>
          <a:p>
            <a:r>
              <a:rPr lang="en-US" sz="1100" i="1" dirty="0">
                <a:latin typeface="Raleway" panose="020B0503030101060003" pitchFamily="34" charset="0"/>
              </a:rPr>
              <a:t>Reference Autism Spectrum Disorder (ASD) Services Provider Manual Section 5</a:t>
            </a:r>
            <a:endParaRPr lang="en-US" sz="3200" dirty="0"/>
          </a:p>
        </p:txBody>
      </p:sp>
      <p:pic>
        <p:nvPicPr>
          <p:cNvPr id="5" name="Picture 4">
            <a:extLst>
              <a:ext uri="{FF2B5EF4-FFF2-40B4-BE49-F238E27FC236}">
                <a16:creationId xmlns:a16="http://schemas.microsoft.com/office/drawing/2014/main" id="{C9A6268A-C0EE-6143-FF99-2DA2D3F1EADE}"/>
              </a:ext>
            </a:extLst>
          </p:cNvPr>
          <p:cNvPicPr>
            <a:picLocks noChangeAspect="1"/>
          </p:cNvPicPr>
          <p:nvPr/>
        </p:nvPicPr>
        <p:blipFill>
          <a:blip r:embed="rId3"/>
          <a:stretch>
            <a:fillRect/>
          </a:stretch>
        </p:blipFill>
        <p:spPr>
          <a:xfrm>
            <a:off x="3974204" y="6386043"/>
            <a:ext cx="1127858" cy="310923"/>
          </a:xfrm>
          <a:prstGeom prst="rect">
            <a:avLst/>
          </a:prstGeom>
        </p:spPr>
      </p:pic>
    </p:spTree>
    <p:extLst>
      <p:ext uri="{BB962C8B-B14F-4D97-AF65-F5344CB8AC3E}">
        <p14:creationId xmlns:p14="http://schemas.microsoft.com/office/powerpoint/2010/main" val="61984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53D95D-B106-47BB-953D-C0D7A3587D97}"/>
              </a:ext>
            </a:extLst>
          </p:cNvPr>
          <p:cNvSpPr>
            <a:spLocks noGrp="1"/>
          </p:cNvSpPr>
          <p:nvPr>
            <p:ph type="title"/>
          </p:nvPr>
        </p:nvSpPr>
        <p:spPr/>
        <p:txBody>
          <a:bodyPr>
            <a:normAutofit/>
          </a:bodyPr>
          <a:lstStyle/>
          <a:p>
            <a:r>
              <a:rPr lang="en-US" sz="2800" dirty="0">
                <a:latin typeface="Raleway" panose="020B0503030101060003" pitchFamily="34" charset="0"/>
              </a:rPr>
              <a:t>90-Day Progress Summary</a:t>
            </a:r>
          </a:p>
        </p:txBody>
      </p:sp>
      <p:sp>
        <p:nvSpPr>
          <p:cNvPr id="4" name="Slide Number Placeholder 3">
            <a:extLst>
              <a:ext uri="{FF2B5EF4-FFF2-40B4-BE49-F238E27FC236}">
                <a16:creationId xmlns:a16="http://schemas.microsoft.com/office/drawing/2014/main" id="{E965C095-654F-495D-8A08-0FAA1C3A9B62}"/>
              </a:ext>
            </a:extLst>
          </p:cNvPr>
          <p:cNvSpPr>
            <a:spLocks noGrp="1"/>
          </p:cNvSpPr>
          <p:nvPr>
            <p:ph type="sldNum" sz="quarter" idx="10"/>
          </p:nvPr>
        </p:nvSpPr>
        <p:spPr>
          <a:xfrm>
            <a:off x="9343384" y="6337401"/>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1640D55-031C-4AD9-A16C-4EFA2F922910}" type="slidenum">
              <a:rPr kumimoji="0" lang="en-US" sz="1600" b="1" i="0" u="none" strike="noStrike" kern="1200" cap="none" spc="0" normalizeH="0" baseline="0" noProof="0">
                <a:ln>
                  <a:noFill/>
                </a:ln>
                <a:solidFill>
                  <a:srgbClr val="004875"/>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600" b="1" i="0" u="none" strike="noStrike" kern="1200" cap="none" spc="0" normalizeH="0" baseline="0" noProof="0" dirty="0">
              <a:ln>
                <a:noFill/>
              </a:ln>
              <a:solidFill>
                <a:srgbClr val="004875"/>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A21F5322-12EC-B311-3A4E-C45B1BE7B02A}"/>
              </a:ext>
            </a:extLst>
          </p:cNvPr>
          <p:cNvSpPr>
            <a:spLocks noGrp="1"/>
          </p:cNvSpPr>
          <p:nvPr>
            <p:ph idx="1"/>
          </p:nvPr>
        </p:nvSpPr>
        <p:spPr>
          <a:xfrm>
            <a:off x="118533" y="879547"/>
            <a:ext cx="11853334" cy="5267254"/>
          </a:xfrm>
        </p:spPr>
        <p:txBody>
          <a:bodyPr>
            <a:normAutofit/>
          </a:bodyPr>
          <a:lstStyle/>
          <a:p>
            <a:pPr marL="0" indent="0">
              <a:buNone/>
            </a:pPr>
            <a:r>
              <a:rPr lang="en-US" b="1" dirty="0">
                <a:latin typeface="Raleway" panose="020B0503030101060003" pitchFamily="34" charset="0"/>
              </a:rPr>
              <a:t>A progress summary spanning the previous authorized treatment period must be completed for all beneficiaries. The progress summary must include</a:t>
            </a:r>
            <a:r>
              <a:rPr lang="en-US" dirty="0">
                <a:latin typeface="Raleway" panose="020B0503030101060003" pitchFamily="34" charset="0"/>
              </a:rPr>
              <a:t>: </a:t>
            </a:r>
          </a:p>
          <a:p>
            <a:pPr marL="0" indent="0">
              <a:buNone/>
            </a:pPr>
            <a:endParaRPr lang="en-US" sz="2400" dirty="0">
              <a:latin typeface="Raleway" panose="020B0503030101060003" pitchFamily="34" charset="0"/>
            </a:endParaRPr>
          </a:p>
          <a:p>
            <a:pPr lvl="1"/>
            <a:r>
              <a:rPr lang="en-US" dirty="0">
                <a:latin typeface="Raleway" panose="020B0503030101060003" pitchFamily="34" charset="0"/>
              </a:rPr>
              <a:t>Summary of the treatment plan for the upcoming treatment period, to tie into objectives and goals of the IPOC.</a:t>
            </a:r>
          </a:p>
          <a:p>
            <a:pPr lvl="1"/>
            <a:r>
              <a:rPr lang="en-US" dirty="0">
                <a:latin typeface="Raleway" panose="020B0503030101060003" pitchFamily="34" charset="0"/>
              </a:rPr>
              <a:t>Signature, title and date by the multidisciplinary team members including the parent and/or caregiver.</a:t>
            </a:r>
          </a:p>
          <a:p>
            <a:pPr lvl="1"/>
            <a:r>
              <a:rPr lang="en-US" dirty="0">
                <a:latin typeface="Raleway" panose="020B0503030101060003" pitchFamily="34" charset="0"/>
              </a:rPr>
              <a:t>The progress summary must be completed no sooner than 30 days prior to the expiration of the current authorization period and no later than the 10th day of the month immediately following the last date of authorized treatment. Progress summaries must cover any dates of service not previously reported on in a prior progress summary. </a:t>
            </a:r>
          </a:p>
        </p:txBody>
      </p:sp>
      <p:sp>
        <p:nvSpPr>
          <p:cNvPr id="2" name="TextBox 1">
            <a:extLst>
              <a:ext uri="{FF2B5EF4-FFF2-40B4-BE49-F238E27FC236}">
                <a16:creationId xmlns:a16="http://schemas.microsoft.com/office/drawing/2014/main" id="{F45D8379-7E51-FFCB-44BF-37A797F8EEE4}"/>
              </a:ext>
            </a:extLst>
          </p:cNvPr>
          <p:cNvSpPr txBox="1"/>
          <p:nvPr/>
        </p:nvSpPr>
        <p:spPr>
          <a:xfrm>
            <a:off x="5871134" y="6293433"/>
            <a:ext cx="4843850" cy="430887"/>
          </a:xfrm>
          <a:prstGeom prst="rect">
            <a:avLst/>
          </a:prstGeom>
          <a:noFill/>
        </p:spPr>
        <p:txBody>
          <a:bodyPr wrap="square" rtlCol="0">
            <a:spAutoFit/>
          </a:bodyPr>
          <a:lstStyle/>
          <a:p>
            <a:r>
              <a:rPr lang="en-US" sz="1100" i="1" dirty="0">
                <a:latin typeface="Raleway" panose="020B0503030101060003" pitchFamily="34" charset="0"/>
              </a:rPr>
              <a:t>Reference Autism Spectrum Disorder (ASD) Services Provider Manual Section 5</a:t>
            </a:r>
            <a:endParaRPr lang="en-US" sz="3200" dirty="0"/>
          </a:p>
        </p:txBody>
      </p:sp>
      <p:pic>
        <p:nvPicPr>
          <p:cNvPr id="5" name="Picture 4">
            <a:extLst>
              <a:ext uri="{FF2B5EF4-FFF2-40B4-BE49-F238E27FC236}">
                <a16:creationId xmlns:a16="http://schemas.microsoft.com/office/drawing/2014/main" id="{C9A6268A-C0EE-6143-FF99-2DA2D3F1EADE}"/>
              </a:ext>
            </a:extLst>
          </p:cNvPr>
          <p:cNvPicPr>
            <a:picLocks noChangeAspect="1"/>
          </p:cNvPicPr>
          <p:nvPr/>
        </p:nvPicPr>
        <p:blipFill>
          <a:blip r:embed="rId3"/>
          <a:stretch>
            <a:fillRect/>
          </a:stretch>
        </p:blipFill>
        <p:spPr>
          <a:xfrm>
            <a:off x="3974204" y="6386043"/>
            <a:ext cx="1127858" cy="310923"/>
          </a:xfrm>
          <a:prstGeom prst="rect">
            <a:avLst/>
          </a:prstGeom>
        </p:spPr>
      </p:pic>
    </p:spTree>
    <p:extLst>
      <p:ext uri="{BB962C8B-B14F-4D97-AF65-F5344CB8AC3E}">
        <p14:creationId xmlns:p14="http://schemas.microsoft.com/office/powerpoint/2010/main" val="1242615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DECA76-8ED6-4387-B09F-F232A2C6E5D0}"/>
              </a:ext>
            </a:extLst>
          </p:cNvPr>
          <p:cNvSpPr>
            <a:spLocks noGrp="1"/>
          </p:cNvSpPr>
          <p:nvPr>
            <p:ph type="title"/>
          </p:nvPr>
        </p:nvSpPr>
        <p:spPr/>
        <p:txBody>
          <a:bodyPr>
            <a:normAutofit/>
          </a:bodyPr>
          <a:lstStyle/>
          <a:p>
            <a:r>
              <a:rPr lang="en-US" sz="2800" dirty="0">
                <a:latin typeface="Raleway" panose="020B0503030101060003" pitchFamily="34" charset="0"/>
              </a:rPr>
              <a:t>Annual Authorization</a:t>
            </a:r>
          </a:p>
        </p:txBody>
      </p:sp>
      <p:sp>
        <p:nvSpPr>
          <p:cNvPr id="4" name="Slide Number Placeholder 3">
            <a:extLst>
              <a:ext uri="{FF2B5EF4-FFF2-40B4-BE49-F238E27FC236}">
                <a16:creationId xmlns:a16="http://schemas.microsoft.com/office/drawing/2014/main" id="{AEF1AEB5-7DC7-42A1-86B2-C1A0521657F4}"/>
              </a:ext>
            </a:extLst>
          </p:cNvPr>
          <p:cNvSpPr>
            <a:spLocks noGrp="1"/>
          </p:cNvSpPr>
          <p:nvPr>
            <p:ph type="sldNum" sz="quarter" idx="10"/>
          </p:nvPr>
        </p:nvSpPr>
        <p:spPr>
          <a:xfrm>
            <a:off x="9308024" y="6352904"/>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1640D55-031C-4AD9-A16C-4EFA2F922910}" type="slidenum">
              <a:rPr kumimoji="0" lang="en-US" sz="1600" b="1" i="0" u="none" strike="noStrike" kern="1200" cap="none" spc="0" normalizeH="0" baseline="0" noProof="0">
                <a:ln>
                  <a:noFill/>
                </a:ln>
                <a:solidFill>
                  <a:srgbClr val="004875"/>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600" b="1" i="0" u="none" strike="noStrike" kern="1200" cap="none" spc="0" normalizeH="0" baseline="0" noProof="0" dirty="0">
              <a:ln>
                <a:noFill/>
              </a:ln>
              <a:solidFill>
                <a:srgbClr val="004875"/>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D7C4726D-0733-FCAA-FABB-9C7CAAA336D4}"/>
              </a:ext>
            </a:extLst>
          </p:cNvPr>
          <p:cNvSpPr>
            <a:spLocks noGrp="1"/>
          </p:cNvSpPr>
          <p:nvPr>
            <p:ph idx="1"/>
          </p:nvPr>
        </p:nvSpPr>
        <p:spPr>
          <a:xfrm>
            <a:off x="0" y="1018613"/>
            <a:ext cx="12192000" cy="5030260"/>
          </a:xfrm>
        </p:spPr>
        <p:txBody>
          <a:bodyPr>
            <a:normAutofit fontScale="92500" lnSpcReduction="10000"/>
          </a:bodyPr>
          <a:lstStyle/>
          <a:p>
            <a:pPr marL="171450" lvl="0" indent="-171450">
              <a:buFont typeface="Arial" panose="020B0604020202020204" pitchFamily="34" charset="0"/>
              <a:buChar char="•"/>
            </a:pPr>
            <a:r>
              <a:rPr lang="en-US" kern="1200" dirty="0">
                <a:solidFill>
                  <a:schemeClr val="tx2"/>
                </a:solidFill>
                <a:effectLst/>
                <a:latin typeface="Raleway" panose="020B0503030101060003" pitchFamily="34" charset="0"/>
              </a:rPr>
              <a:t>Annual treatment requests can be submitted up to 30 days prior and no later than 10 days prior to the expiration of authorized visits. Failure to obtain reauthorization prior to the provision of services may result in a denial of claims.</a:t>
            </a:r>
          </a:p>
          <a:p>
            <a:pPr marL="171450" lvl="0" indent="-171450">
              <a:buFont typeface="Arial" panose="020B0604020202020204" pitchFamily="34" charset="0"/>
              <a:buChar char="•"/>
            </a:pPr>
            <a:r>
              <a:rPr lang="en-US" kern="1200" dirty="0">
                <a:solidFill>
                  <a:schemeClr val="tx2"/>
                </a:solidFill>
                <a:effectLst/>
                <a:latin typeface="Raleway" panose="020B0503030101060003" pitchFamily="34" charset="0"/>
              </a:rPr>
              <a:t>Process as an annual if the start date is 336 days, or more, from the start date of the initial.</a:t>
            </a:r>
          </a:p>
          <a:p>
            <a:pPr marL="171450" lvl="0" indent="-171450">
              <a:buFont typeface="Arial" panose="020B0604020202020204" pitchFamily="34" charset="0"/>
              <a:buChar char="•"/>
            </a:pPr>
            <a:r>
              <a:rPr lang="en-US" kern="1200" dirty="0">
                <a:solidFill>
                  <a:schemeClr val="tx2"/>
                </a:solidFill>
                <a:effectLst/>
                <a:latin typeface="Raleway" panose="020B0503030101060003" pitchFamily="34" charset="0"/>
              </a:rPr>
              <a:t>Process as an annual if were on hold or client was discharged from same company for 9 months or less and a continuation request isn’t more appropriate.</a:t>
            </a:r>
          </a:p>
          <a:p>
            <a:pPr marL="171450" lvl="0" indent="-171450">
              <a:buFont typeface="Arial" panose="020B0604020202020204" pitchFamily="34" charset="0"/>
              <a:buChar char="•"/>
            </a:pPr>
            <a:r>
              <a:rPr lang="en-US" kern="1200" dirty="0">
                <a:solidFill>
                  <a:schemeClr val="tx2"/>
                </a:solidFill>
                <a:effectLst/>
                <a:latin typeface="Raleway" panose="020B0503030101060003" pitchFamily="34" charset="0"/>
              </a:rPr>
              <a:t>For annual treatment reviews, new Behavior Identification Assessment results, updated IPOC and progress summary spanning the previous authorized treatment period must be submitted to Kepro with the SCDHHS ABA Prior Authorization Request Form.</a:t>
            </a:r>
          </a:p>
        </p:txBody>
      </p:sp>
      <p:pic>
        <p:nvPicPr>
          <p:cNvPr id="2" name="Picture 1">
            <a:extLst>
              <a:ext uri="{FF2B5EF4-FFF2-40B4-BE49-F238E27FC236}">
                <a16:creationId xmlns:a16="http://schemas.microsoft.com/office/drawing/2014/main" id="{F57146BE-4C0C-2411-5A35-7452C5563AA0}"/>
              </a:ext>
            </a:extLst>
          </p:cNvPr>
          <p:cNvPicPr>
            <a:picLocks noChangeAspect="1"/>
          </p:cNvPicPr>
          <p:nvPr/>
        </p:nvPicPr>
        <p:blipFill>
          <a:blip r:embed="rId3"/>
          <a:stretch>
            <a:fillRect/>
          </a:stretch>
        </p:blipFill>
        <p:spPr>
          <a:xfrm>
            <a:off x="4766526" y="6380006"/>
            <a:ext cx="1127858" cy="310923"/>
          </a:xfrm>
          <a:prstGeom prst="rect">
            <a:avLst/>
          </a:prstGeom>
        </p:spPr>
      </p:pic>
      <p:sp>
        <p:nvSpPr>
          <p:cNvPr id="7" name="TextBox 6">
            <a:extLst>
              <a:ext uri="{FF2B5EF4-FFF2-40B4-BE49-F238E27FC236}">
                <a16:creationId xmlns:a16="http://schemas.microsoft.com/office/drawing/2014/main" id="{649184B0-0F82-FEED-4545-03FFE40A358F}"/>
              </a:ext>
            </a:extLst>
          </p:cNvPr>
          <p:cNvSpPr txBox="1"/>
          <p:nvPr/>
        </p:nvSpPr>
        <p:spPr>
          <a:xfrm>
            <a:off x="6099874" y="6256493"/>
            <a:ext cx="5253926" cy="253916"/>
          </a:xfrm>
          <a:prstGeom prst="rect">
            <a:avLst/>
          </a:prstGeom>
          <a:noFill/>
        </p:spPr>
        <p:txBody>
          <a:bodyPr wrap="square" rtlCol="0">
            <a:spAutoFit/>
          </a:bodyPr>
          <a:lstStyle/>
          <a:p>
            <a:pPr marL="0" indent="0">
              <a:buNone/>
            </a:pPr>
            <a:r>
              <a:rPr lang="en-US" sz="1050" dirty="0">
                <a:solidFill>
                  <a:schemeClr val="tx2"/>
                </a:solidFill>
                <a:latin typeface="Raleway" panose="020B0503030101060003" pitchFamily="34" charset="0"/>
              </a:rPr>
              <a:t>Reference: Autism Spectrum Disorder (ASD) Services Provider Manual Section 5</a:t>
            </a:r>
          </a:p>
        </p:txBody>
      </p:sp>
    </p:spTree>
    <p:extLst>
      <p:ext uri="{BB962C8B-B14F-4D97-AF65-F5344CB8AC3E}">
        <p14:creationId xmlns:p14="http://schemas.microsoft.com/office/powerpoint/2010/main" val="135196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A7189C-D6A8-4B59-9C28-8F7B2A58B26D}"/>
              </a:ext>
            </a:extLst>
          </p:cNvPr>
          <p:cNvSpPr>
            <a:spLocks noGrp="1"/>
          </p:cNvSpPr>
          <p:nvPr>
            <p:ph type="title"/>
          </p:nvPr>
        </p:nvSpPr>
        <p:spPr/>
        <p:txBody>
          <a:bodyPr>
            <a:normAutofit/>
          </a:bodyPr>
          <a:lstStyle/>
          <a:p>
            <a:r>
              <a:rPr lang="en-US" sz="2800" dirty="0">
                <a:latin typeface="Raleway" panose="020B0503030101060003" pitchFamily="34" charset="0"/>
              </a:rPr>
              <a:t>Tips for ASD Submission</a:t>
            </a:r>
          </a:p>
        </p:txBody>
      </p:sp>
      <p:sp>
        <p:nvSpPr>
          <p:cNvPr id="2" name="Content Placeholder 1">
            <a:extLst>
              <a:ext uri="{FF2B5EF4-FFF2-40B4-BE49-F238E27FC236}">
                <a16:creationId xmlns:a16="http://schemas.microsoft.com/office/drawing/2014/main" id="{EA5EEC2C-CEC2-484C-8FF7-4D1DEF4CE431}"/>
              </a:ext>
            </a:extLst>
          </p:cNvPr>
          <p:cNvSpPr>
            <a:spLocks noGrp="1"/>
          </p:cNvSpPr>
          <p:nvPr>
            <p:ph idx="1"/>
          </p:nvPr>
        </p:nvSpPr>
        <p:spPr>
          <a:xfrm>
            <a:off x="0" y="849854"/>
            <a:ext cx="12192000" cy="5364966"/>
          </a:xfrm>
        </p:spPr>
        <p:txBody>
          <a:bodyPr>
            <a:normAutofit fontScale="77500" lnSpcReduction="20000"/>
          </a:bodyPr>
          <a:lstStyle/>
          <a:p>
            <a:r>
              <a:rPr lang="en-US" sz="2600" dirty="0">
                <a:solidFill>
                  <a:srgbClr val="37465E"/>
                </a:solidFill>
                <a:latin typeface="Raleway" panose="020B0503030101060003" pitchFamily="34" charset="0"/>
              </a:rPr>
              <a:t>If a provider submits information and a component is missing, it will be pended back to the provider for 30 calendar days</a:t>
            </a:r>
          </a:p>
          <a:p>
            <a:r>
              <a:rPr lang="en-US" sz="2600" dirty="0">
                <a:solidFill>
                  <a:srgbClr val="37465E"/>
                </a:solidFill>
                <a:latin typeface="Raleway" panose="020B0503030101060003" pitchFamily="34" charset="0"/>
              </a:rPr>
              <a:t>The provider will receive a faxed letter with exactly what is missing.</a:t>
            </a:r>
          </a:p>
          <a:p>
            <a:r>
              <a:rPr lang="en-US" sz="2600" dirty="0">
                <a:solidFill>
                  <a:srgbClr val="37465E"/>
                </a:solidFill>
                <a:latin typeface="Raleway" panose="020B0503030101060003" pitchFamily="34" charset="0"/>
              </a:rPr>
              <a:t>The provider must include the information and submit the document on the current authorization (do not create a new request/case) and it will be reviewed.</a:t>
            </a:r>
          </a:p>
          <a:p>
            <a:r>
              <a:rPr lang="en-US" sz="2600" dirty="0">
                <a:solidFill>
                  <a:srgbClr val="37465E"/>
                </a:solidFill>
                <a:latin typeface="Raleway" panose="020B0503030101060003" pitchFamily="34" charset="0"/>
              </a:rPr>
              <a:t>If a provider does not submit the requested information within 30 calendar days, the request will be administratively denied.</a:t>
            </a:r>
            <a:br>
              <a:rPr lang="en-US" sz="2600" dirty="0">
                <a:solidFill>
                  <a:srgbClr val="37465E"/>
                </a:solidFill>
                <a:latin typeface="Raleway" panose="020B0503030101060003" pitchFamily="34" charset="0"/>
              </a:rPr>
            </a:br>
            <a:endParaRPr lang="en-US" sz="2600" dirty="0">
              <a:solidFill>
                <a:srgbClr val="37465E"/>
              </a:solidFill>
              <a:latin typeface="Raleway" panose="020B0503030101060003" pitchFamily="34" charset="0"/>
            </a:endParaRPr>
          </a:p>
          <a:p>
            <a:pPr marL="0" indent="0">
              <a:buNone/>
            </a:pPr>
            <a:r>
              <a:rPr lang="en-US" sz="2600" b="1" dirty="0">
                <a:solidFill>
                  <a:srgbClr val="37465E"/>
                </a:solidFill>
                <a:latin typeface="Raleway" panose="020B0503030101060003" pitchFamily="34" charset="0"/>
              </a:rPr>
              <a:t>Denials</a:t>
            </a:r>
          </a:p>
          <a:p>
            <a:r>
              <a:rPr lang="en-US" dirty="0">
                <a:solidFill>
                  <a:srgbClr val="37465E"/>
                </a:solidFill>
                <a:latin typeface="Raleway" panose="020B0503030101060003" pitchFamily="34" charset="0"/>
              </a:rPr>
              <a:t>When a case is denied, the provider will receive a faxed letter with exactly what is missing that caused the denial.</a:t>
            </a:r>
          </a:p>
          <a:p>
            <a:r>
              <a:rPr lang="en-US" dirty="0">
                <a:solidFill>
                  <a:srgbClr val="37465E"/>
                </a:solidFill>
                <a:latin typeface="Raleway" panose="020B0503030101060003" pitchFamily="34" charset="0"/>
              </a:rPr>
              <a:t>A denied case has a 60-calendar day reconsideration period to submit additional documentation.</a:t>
            </a:r>
          </a:p>
          <a:p>
            <a:r>
              <a:rPr lang="en-US" dirty="0">
                <a:solidFill>
                  <a:srgbClr val="37465E"/>
                </a:solidFill>
                <a:latin typeface="Raleway" panose="020B0503030101060003" pitchFamily="34" charset="0"/>
              </a:rPr>
              <a:t>upload the requested information to the current request (do not submit a new request/case)</a:t>
            </a:r>
          </a:p>
          <a:p>
            <a:r>
              <a:rPr lang="en-US" dirty="0">
                <a:solidFill>
                  <a:srgbClr val="37465E"/>
                </a:solidFill>
                <a:latin typeface="Raleway" panose="020B0503030101060003" pitchFamily="34" charset="0"/>
              </a:rPr>
              <a:t>Two types of denials</a:t>
            </a:r>
          </a:p>
          <a:p>
            <a:pPr lvl="1">
              <a:buFont typeface="Wingdings" panose="05000000000000000000" pitchFamily="2" charset="2"/>
              <a:buChar char="§"/>
            </a:pPr>
            <a:r>
              <a:rPr lang="en-US" sz="2800" dirty="0">
                <a:solidFill>
                  <a:srgbClr val="37465E"/>
                </a:solidFill>
                <a:latin typeface="Raleway" panose="020B0503030101060003" pitchFamily="34" charset="0"/>
              </a:rPr>
              <a:t>Medical Necessity</a:t>
            </a:r>
          </a:p>
          <a:p>
            <a:pPr lvl="1">
              <a:buFont typeface="Wingdings" panose="05000000000000000000" pitchFamily="2" charset="2"/>
              <a:buChar char="§"/>
            </a:pPr>
            <a:r>
              <a:rPr lang="en-US" sz="2800" dirty="0">
                <a:solidFill>
                  <a:srgbClr val="37465E"/>
                </a:solidFill>
                <a:latin typeface="Raleway" panose="020B0503030101060003" pitchFamily="34" charset="0"/>
              </a:rPr>
              <a:t>Administrative</a:t>
            </a:r>
            <a:endParaRPr lang="en-US" sz="1900" dirty="0">
              <a:solidFill>
                <a:srgbClr val="37465E"/>
              </a:solidFill>
              <a:latin typeface="Raleway" panose="020B0503030101060003" pitchFamily="34" charset="0"/>
            </a:endParaRPr>
          </a:p>
        </p:txBody>
      </p:sp>
      <p:sp>
        <p:nvSpPr>
          <p:cNvPr id="4" name="Slide Number Placeholder 3">
            <a:extLst>
              <a:ext uri="{FF2B5EF4-FFF2-40B4-BE49-F238E27FC236}">
                <a16:creationId xmlns:a16="http://schemas.microsoft.com/office/drawing/2014/main" id="{C2E25CB2-2023-4CF2-89E2-E5F4C986A2E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640D55-031C-4AD9-A16C-4EFA2F922910}" type="slidenum">
              <a:rPr kumimoji="0" lang="en-US" sz="1600" b="1" i="0" u="none" strike="noStrike" kern="1200" cap="none" spc="0" normalizeH="0" baseline="0" noProof="0" smtClean="0">
                <a:ln>
                  <a:noFill/>
                </a:ln>
                <a:solidFill>
                  <a:srgbClr val="004875"/>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600" b="1" i="0" u="none" strike="noStrike" kern="1200" cap="none" spc="0" normalizeH="0" baseline="0" noProof="0" dirty="0">
              <a:ln>
                <a:noFill/>
              </a:ln>
              <a:solidFill>
                <a:srgbClr val="004875"/>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FB33E106-DCC1-0EA7-8A3D-099F5D267969}"/>
              </a:ext>
            </a:extLst>
          </p:cNvPr>
          <p:cNvPicPr>
            <a:picLocks noChangeAspect="1"/>
          </p:cNvPicPr>
          <p:nvPr/>
        </p:nvPicPr>
        <p:blipFill>
          <a:blip r:embed="rId2"/>
          <a:stretch>
            <a:fillRect/>
          </a:stretch>
        </p:blipFill>
        <p:spPr>
          <a:xfrm>
            <a:off x="4380604" y="6383451"/>
            <a:ext cx="1127858" cy="310923"/>
          </a:xfrm>
          <a:prstGeom prst="rect">
            <a:avLst/>
          </a:prstGeom>
        </p:spPr>
      </p:pic>
    </p:spTree>
    <p:extLst>
      <p:ext uri="{BB962C8B-B14F-4D97-AF65-F5344CB8AC3E}">
        <p14:creationId xmlns:p14="http://schemas.microsoft.com/office/powerpoint/2010/main" val="1005547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p:txBody>
          <a:bodyPr/>
          <a:lstStyle/>
          <a:p>
            <a:r>
              <a:rPr lang="en-US" dirty="0"/>
              <a:t>Miscellaneous Tips</a:t>
            </a:r>
          </a:p>
        </p:txBody>
      </p:sp>
    </p:spTree>
    <p:extLst>
      <p:ext uri="{BB962C8B-B14F-4D97-AF65-F5344CB8AC3E}">
        <p14:creationId xmlns:p14="http://schemas.microsoft.com/office/powerpoint/2010/main" val="3858571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634654"/>
            <a:ext cx="7802479" cy="436093"/>
          </a:xfrm>
        </p:spPr>
        <p:txBody>
          <a:bodyPr/>
          <a:lstStyle/>
          <a:p>
            <a:r>
              <a:rPr lang="en-US" dirty="0"/>
              <a:t>Tips for Review Criteria</a:t>
            </a:r>
          </a:p>
        </p:txBody>
      </p:sp>
      <p:sp>
        <p:nvSpPr>
          <p:cNvPr id="3" name="Text Placeholder 2"/>
          <p:cNvSpPr>
            <a:spLocks noGrp="1"/>
          </p:cNvSpPr>
          <p:nvPr>
            <p:ph type="body" sz="quarter" idx="18"/>
          </p:nvPr>
        </p:nvSpPr>
        <p:spPr>
          <a:xfrm>
            <a:off x="493294" y="1554480"/>
            <a:ext cx="8049815" cy="4751217"/>
          </a:xfrm>
        </p:spPr>
        <p:txBody>
          <a:bodyPr/>
          <a:lstStyle/>
          <a:p>
            <a:pPr marL="0" indent="0">
              <a:buNone/>
            </a:pPr>
            <a:r>
              <a:rPr lang="en-US" sz="2000" b="0" dirty="0">
                <a:solidFill>
                  <a:srgbClr val="37465E"/>
                </a:solidFill>
                <a:latin typeface="+mj-lt"/>
              </a:rPr>
              <a:t>InterQual</a:t>
            </a:r>
          </a:p>
          <a:p>
            <a:pPr marL="285750" indent="-285750">
              <a:buFont typeface="Arial" panose="020B0604020202020204" pitchFamily="34" charset="0"/>
              <a:buChar char="•"/>
            </a:pPr>
            <a:r>
              <a:rPr lang="en-US" b="0" dirty="0">
                <a:solidFill>
                  <a:srgbClr val="002060"/>
                </a:solidFill>
                <a:latin typeface="+mj-lt"/>
              </a:rPr>
              <a:t>When additional information is requested, please address the specific questions asked. </a:t>
            </a:r>
          </a:p>
          <a:p>
            <a:pPr marL="285750" indent="-285750">
              <a:buFont typeface="Arial" panose="020B0604020202020204" pitchFamily="34" charset="0"/>
              <a:buChar char="•"/>
            </a:pPr>
            <a:r>
              <a:rPr lang="en-US" b="0" dirty="0">
                <a:solidFill>
                  <a:srgbClr val="002060"/>
                </a:solidFill>
                <a:latin typeface="+mj-lt"/>
              </a:rPr>
              <a:t>When requesting inpatient surgical procedure, be concise as to what procedure is being performed and specify the date of service.</a:t>
            </a:r>
          </a:p>
          <a:p>
            <a:pPr marL="285750" indent="-285750">
              <a:buFont typeface="Arial" panose="020B0604020202020204" pitchFamily="34" charset="0"/>
              <a:buChar char="•"/>
            </a:pPr>
            <a:r>
              <a:rPr lang="en-US" b="0" dirty="0">
                <a:solidFill>
                  <a:srgbClr val="002060"/>
                </a:solidFill>
                <a:latin typeface="+mj-lt"/>
              </a:rPr>
              <a:t>Specify IVFs  (i.e., volume expanders) administered and the rate as well as if continuous or titration frequency.. </a:t>
            </a:r>
          </a:p>
          <a:p>
            <a:pPr marL="285750" indent="-285750">
              <a:buFont typeface="Arial" panose="020B0604020202020204" pitchFamily="34" charset="0"/>
              <a:buChar char="•"/>
            </a:pPr>
            <a:r>
              <a:rPr lang="en-US" b="0" dirty="0">
                <a:solidFill>
                  <a:srgbClr val="002060"/>
                </a:solidFill>
                <a:latin typeface="+mj-lt"/>
              </a:rPr>
              <a:t>Provide diet status (NPO, advancing, etc..)</a:t>
            </a:r>
          </a:p>
          <a:p>
            <a:pPr marL="285750" indent="-285750">
              <a:buFont typeface="Arial" panose="020B0604020202020204" pitchFamily="34" charset="0"/>
              <a:buChar char="•"/>
            </a:pPr>
            <a:r>
              <a:rPr lang="en-US" b="0" dirty="0">
                <a:solidFill>
                  <a:srgbClr val="002060"/>
                </a:solidFill>
                <a:latin typeface="+mj-lt"/>
              </a:rPr>
              <a:t>Note any failed outpatient treatment that has been attempted.</a:t>
            </a:r>
          </a:p>
          <a:p>
            <a:pPr marL="285750" indent="-285750">
              <a:buFont typeface="Arial" panose="020B0604020202020204" pitchFamily="34" charset="0"/>
              <a:buChar char="•"/>
            </a:pPr>
            <a:r>
              <a:rPr lang="en-US" b="0" dirty="0">
                <a:solidFill>
                  <a:srgbClr val="002060"/>
                </a:solidFill>
                <a:latin typeface="+mj-lt"/>
              </a:rPr>
              <a:t>Provide the route and frequency for all medications and treatments (i.e., PO meds, nebulizers, etc.)</a:t>
            </a:r>
          </a:p>
          <a:p>
            <a:pPr marL="285750" indent="-285750">
              <a:buFont typeface="Arial" panose="020B0604020202020204" pitchFamily="34" charset="0"/>
              <a:buChar char="•"/>
            </a:pPr>
            <a:r>
              <a:rPr lang="en-US" b="0" dirty="0">
                <a:solidFill>
                  <a:srgbClr val="002060"/>
                </a:solidFill>
                <a:latin typeface="+mj-lt"/>
              </a:rPr>
              <a:t>If nurse reviewer is unable to meet criteria with supplied clinical information (including additional clinical received after requested), case will be forwarded for physician review.  </a:t>
            </a:r>
          </a:p>
          <a:p>
            <a:pPr marL="285750" indent="-285750">
              <a:buFont typeface="Arial" panose="020B0604020202020204" pitchFamily="34" charset="0"/>
              <a:buChar char="•"/>
            </a:pPr>
            <a:endParaRPr lang="en-US" dirty="0">
              <a:solidFill>
                <a:srgbClr val="002060"/>
              </a:solidFill>
            </a:endParaRPr>
          </a:p>
        </p:txBody>
      </p:sp>
      <p:sp>
        <p:nvSpPr>
          <p:cNvPr id="5" name="Slide Number Placeholder 4"/>
          <p:cNvSpPr>
            <a:spLocks noGrp="1"/>
          </p:cNvSpPr>
          <p:nvPr>
            <p:ph type="sldNum" sz="quarter" idx="12"/>
          </p:nvPr>
        </p:nvSpPr>
        <p:spPr/>
        <p:txBody>
          <a:bodyPr/>
          <a:lstStyle/>
          <a:p>
            <a:r>
              <a:rPr lang="en-US" dirty="0">
                <a:ea typeface="Open Sans" charset="0"/>
                <a:cs typeface="Open Sans" charset="0"/>
              </a:rPr>
              <a:t>Page </a:t>
            </a:r>
            <a:fld id="{C6C8BDDB-1AA9-4CDC-80A0-B0BF343FFE1A}" type="slidenum">
              <a:rPr lang="en-US" smtClean="0">
                <a:ea typeface="Open Sans" charset="0"/>
                <a:cs typeface="Open Sans" charset="0"/>
              </a:rPr>
              <a:pPr/>
              <a:t>18</a:t>
            </a:fld>
            <a:endParaRPr lang="en-US" dirty="0"/>
          </a:p>
        </p:txBody>
      </p:sp>
      <p:sp>
        <p:nvSpPr>
          <p:cNvPr id="6" name="Footer Placeholder 5"/>
          <p:cNvSpPr>
            <a:spLocks noGrp="1"/>
          </p:cNvSpPr>
          <p:nvPr>
            <p:ph type="ftr" sz="quarter" idx="11"/>
          </p:nvPr>
        </p:nvSpPr>
        <p:spPr/>
        <p:txBody>
          <a:bodyPr/>
          <a:lstStyle/>
          <a:p>
            <a:r>
              <a:rPr lang="en-US" dirty="0">
                <a:latin typeface="+mj-lt"/>
              </a:rPr>
              <a:t>Provider</a:t>
            </a:r>
            <a:r>
              <a:rPr lang="en-US" dirty="0"/>
              <a:t> Education 2022</a:t>
            </a:r>
          </a:p>
        </p:txBody>
      </p:sp>
    </p:spTree>
    <p:extLst>
      <p:ext uri="{BB962C8B-B14F-4D97-AF65-F5344CB8AC3E}">
        <p14:creationId xmlns:p14="http://schemas.microsoft.com/office/powerpoint/2010/main" val="186498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299" y="634654"/>
            <a:ext cx="6020889" cy="436093"/>
          </a:xfrm>
        </p:spPr>
        <p:txBody>
          <a:bodyPr/>
          <a:lstStyle/>
          <a:p>
            <a:r>
              <a:rPr lang="en-US" dirty="0"/>
              <a:t>Medical Necessity Denials</a:t>
            </a:r>
          </a:p>
        </p:txBody>
      </p:sp>
      <p:sp>
        <p:nvSpPr>
          <p:cNvPr id="4" name="Text Placeholder 3"/>
          <p:cNvSpPr>
            <a:spLocks noGrp="1"/>
          </p:cNvSpPr>
          <p:nvPr>
            <p:ph type="body" sz="quarter" idx="18"/>
          </p:nvPr>
        </p:nvSpPr>
        <p:spPr>
          <a:xfrm>
            <a:off x="256674" y="1459833"/>
            <a:ext cx="8502315" cy="4845866"/>
          </a:xfrm>
        </p:spPr>
        <p:txBody>
          <a:bodyPr/>
          <a:lstStyle/>
          <a:p>
            <a:pPr>
              <a:buFont typeface="Arial" panose="020B0604020202020204" pitchFamily="34" charset="0"/>
              <a:buChar char="•"/>
            </a:pPr>
            <a:r>
              <a:rPr lang="en-US" sz="2400" b="0" dirty="0">
                <a:solidFill>
                  <a:srgbClr val="002060"/>
                </a:solidFill>
                <a:latin typeface="+mj-lt"/>
              </a:rPr>
              <a:t>Medical necessity denials are denials where clinical information that has been submitted has been reviewed by a Physician who has determined that the request is not medically necessary (based on the clinical submitted).</a:t>
            </a:r>
          </a:p>
          <a:p>
            <a:pPr>
              <a:buFont typeface="Arial" panose="020B0604020202020204" pitchFamily="34" charset="0"/>
              <a:buChar char="•"/>
            </a:pPr>
            <a:r>
              <a:rPr lang="en-US" sz="2400" b="0" dirty="0">
                <a:solidFill>
                  <a:srgbClr val="002060"/>
                </a:solidFill>
                <a:latin typeface="+mj-lt"/>
              </a:rPr>
              <a:t>If you disagree with denial decision, please follow instructions as outlined in your denial letter.</a:t>
            </a:r>
          </a:p>
          <a:p>
            <a:pPr lvl="1"/>
            <a:r>
              <a:rPr lang="en-US" sz="2400" b="0" dirty="0">
                <a:solidFill>
                  <a:srgbClr val="002060"/>
                </a:solidFill>
                <a:latin typeface="+mj-lt"/>
              </a:rPr>
              <a:t>Reconsideration request- Submit to Kepro within 60 days from receipt of denial letter. </a:t>
            </a:r>
          </a:p>
          <a:p>
            <a:pPr lvl="1"/>
            <a:r>
              <a:rPr lang="en-US" sz="2400" b="0" dirty="0">
                <a:solidFill>
                  <a:srgbClr val="002060"/>
                </a:solidFill>
                <a:latin typeface="+mj-lt"/>
              </a:rPr>
              <a:t>Appeals request- Submit to State within 30 days of receipt of denial letter. Appeals should be submitted after a reconsideration review has been completed.</a:t>
            </a:r>
          </a:p>
          <a:p>
            <a:pPr marL="0" indent="0">
              <a:buNone/>
            </a:pPr>
            <a:endParaRPr lang="en-US" sz="2000" dirty="0"/>
          </a:p>
        </p:txBody>
      </p:sp>
      <p:sp>
        <p:nvSpPr>
          <p:cNvPr id="5" name="Slide Number Placeholder 4"/>
          <p:cNvSpPr>
            <a:spLocks noGrp="1"/>
          </p:cNvSpPr>
          <p:nvPr>
            <p:ph type="sldNum" sz="quarter" idx="12"/>
          </p:nvPr>
        </p:nvSpPr>
        <p:spPr/>
        <p:txBody>
          <a:bodyPr/>
          <a:lstStyle/>
          <a:p>
            <a:r>
              <a:rPr lang="en-US" dirty="0">
                <a:ea typeface="Open Sans" charset="0"/>
                <a:cs typeface="Open Sans" charset="0"/>
              </a:rPr>
              <a:t>Page </a:t>
            </a:r>
            <a:fld id="{C6C8BDDB-1AA9-4CDC-80A0-B0BF343FFE1A}" type="slidenum">
              <a:rPr lang="en-US" smtClean="0">
                <a:ea typeface="Open Sans" charset="0"/>
                <a:cs typeface="Open Sans" charset="0"/>
              </a:rPr>
              <a:pPr/>
              <a:t>19</a:t>
            </a:fld>
            <a:endParaRPr lang="en-US" dirty="0"/>
          </a:p>
        </p:txBody>
      </p:sp>
      <p:sp>
        <p:nvSpPr>
          <p:cNvPr id="6" name="Footer Placeholder 5"/>
          <p:cNvSpPr>
            <a:spLocks noGrp="1"/>
          </p:cNvSpPr>
          <p:nvPr>
            <p:ph type="ftr" sz="quarter" idx="11"/>
          </p:nvPr>
        </p:nvSpPr>
        <p:spPr/>
        <p:txBody>
          <a:bodyPr/>
          <a:lstStyle/>
          <a:p>
            <a:r>
              <a:rPr lang="en-US" dirty="0">
                <a:latin typeface="+mj-lt"/>
              </a:rPr>
              <a:t>Provider</a:t>
            </a:r>
            <a:r>
              <a:rPr lang="en-US" dirty="0"/>
              <a:t> Education 2022</a:t>
            </a:r>
          </a:p>
        </p:txBody>
      </p:sp>
    </p:spTree>
    <p:extLst>
      <p:ext uri="{BB962C8B-B14F-4D97-AF65-F5344CB8AC3E}">
        <p14:creationId xmlns:p14="http://schemas.microsoft.com/office/powerpoint/2010/main" val="4064290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p:txBody>
          <a:bodyPr/>
          <a:lstStyle/>
          <a:p>
            <a:r>
              <a:rPr lang="en-US" dirty="0"/>
              <a:t>Autism Spectrum Disorder</a:t>
            </a:r>
          </a:p>
        </p:txBody>
      </p:sp>
    </p:spTree>
    <p:extLst>
      <p:ext uri="{BB962C8B-B14F-4D97-AF65-F5344CB8AC3E}">
        <p14:creationId xmlns:p14="http://schemas.microsoft.com/office/powerpoint/2010/main" val="74938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634654"/>
            <a:ext cx="5315494" cy="436093"/>
          </a:xfrm>
        </p:spPr>
        <p:txBody>
          <a:bodyPr/>
          <a:lstStyle/>
          <a:p>
            <a:r>
              <a:rPr lang="en-US" dirty="0"/>
              <a:t>Administrative Denials</a:t>
            </a:r>
          </a:p>
        </p:txBody>
      </p:sp>
      <p:sp>
        <p:nvSpPr>
          <p:cNvPr id="4" name="Text Placeholder 3"/>
          <p:cNvSpPr>
            <a:spLocks noGrp="1"/>
          </p:cNvSpPr>
          <p:nvPr>
            <p:ph type="body" sz="quarter" idx="18"/>
          </p:nvPr>
        </p:nvSpPr>
        <p:spPr>
          <a:xfrm>
            <a:off x="469232" y="1754500"/>
            <a:ext cx="8305800" cy="3329144"/>
          </a:xfrm>
        </p:spPr>
        <p:txBody>
          <a:bodyPr/>
          <a:lstStyle/>
          <a:p>
            <a:pPr>
              <a:buFont typeface="Arial" panose="020B0604020202020204" pitchFamily="34" charset="0"/>
              <a:buChar char="•"/>
            </a:pPr>
            <a:r>
              <a:rPr lang="en-US" sz="2800" b="0" dirty="0">
                <a:solidFill>
                  <a:srgbClr val="002060"/>
                </a:solidFill>
                <a:latin typeface="+mj-lt"/>
              </a:rPr>
              <a:t>Administrative denials are denials in which the request for services was submitted untimely or required SCDHHS forms were not submitted. </a:t>
            </a:r>
            <a:br>
              <a:rPr lang="en-US" sz="2800" b="0" dirty="0">
                <a:solidFill>
                  <a:srgbClr val="002060"/>
                </a:solidFill>
                <a:latin typeface="+mj-lt"/>
              </a:rPr>
            </a:br>
            <a:endParaRPr lang="en-US" sz="2800" b="0" dirty="0">
              <a:solidFill>
                <a:srgbClr val="002060"/>
              </a:solidFill>
              <a:latin typeface="+mj-lt"/>
            </a:endParaRPr>
          </a:p>
          <a:p>
            <a:pPr>
              <a:buFont typeface="Arial" panose="020B0604020202020204" pitchFamily="34" charset="0"/>
              <a:buChar char="•"/>
            </a:pPr>
            <a:r>
              <a:rPr lang="en-US" sz="2800" b="0" dirty="0">
                <a:solidFill>
                  <a:srgbClr val="002060"/>
                </a:solidFill>
                <a:latin typeface="+mj-lt"/>
              </a:rPr>
              <a:t>Administrative denials are administered by the Clinical Nurse Reviewer.</a:t>
            </a:r>
          </a:p>
          <a:p>
            <a:pPr marL="0" indent="0">
              <a:buNone/>
            </a:pPr>
            <a:endParaRPr lang="en-US" sz="2400" dirty="0"/>
          </a:p>
        </p:txBody>
      </p:sp>
      <p:sp>
        <p:nvSpPr>
          <p:cNvPr id="5" name="Slide Number Placeholder 4"/>
          <p:cNvSpPr>
            <a:spLocks noGrp="1"/>
          </p:cNvSpPr>
          <p:nvPr>
            <p:ph type="sldNum" sz="quarter" idx="12"/>
          </p:nvPr>
        </p:nvSpPr>
        <p:spPr/>
        <p:txBody>
          <a:bodyPr/>
          <a:lstStyle/>
          <a:p>
            <a:r>
              <a:rPr lang="en-US" dirty="0">
                <a:ea typeface="Open Sans" charset="0"/>
                <a:cs typeface="Open Sans" charset="0"/>
              </a:rPr>
              <a:t>Page </a:t>
            </a:r>
            <a:fld id="{C6C8BDDB-1AA9-4CDC-80A0-B0BF343FFE1A}" type="slidenum">
              <a:rPr lang="en-US" smtClean="0">
                <a:ea typeface="Open Sans" charset="0"/>
                <a:cs typeface="Open Sans" charset="0"/>
              </a:rPr>
              <a:pPr/>
              <a:t>20</a:t>
            </a:fld>
            <a:endParaRPr lang="en-US" dirty="0"/>
          </a:p>
        </p:txBody>
      </p:sp>
      <p:sp>
        <p:nvSpPr>
          <p:cNvPr id="6" name="Footer Placeholder 5"/>
          <p:cNvSpPr>
            <a:spLocks noGrp="1"/>
          </p:cNvSpPr>
          <p:nvPr>
            <p:ph type="ftr" sz="quarter" idx="11"/>
          </p:nvPr>
        </p:nvSpPr>
        <p:spPr/>
        <p:txBody>
          <a:bodyPr/>
          <a:lstStyle/>
          <a:p>
            <a:r>
              <a:rPr lang="en-US" dirty="0">
                <a:latin typeface="+mj-lt"/>
              </a:rPr>
              <a:t>Provider</a:t>
            </a:r>
            <a:r>
              <a:rPr lang="en-US" dirty="0"/>
              <a:t> Education 2022</a:t>
            </a:r>
          </a:p>
        </p:txBody>
      </p:sp>
    </p:spTree>
    <p:extLst>
      <p:ext uri="{BB962C8B-B14F-4D97-AF65-F5344CB8AC3E}">
        <p14:creationId xmlns:p14="http://schemas.microsoft.com/office/powerpoint/2010/main" val="2500142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138" y="634654"/>
            <a:ext cx="8261684" cy="436093"/>
          </a:xfrm>
        </p:spPr>
        <p:txBody>
          <a:bodyPr/>
          <a:lstStyle/>
          <a:p>
            <a:r>
              <a:rPr lang="en-US" sz="2800" dirty="0"/>
              <a:t>Where to Access Training Materials and Forms</a:t>
            </a:r>
          </a:p>
        </p:txBody>
      </p:sp>
      <p:sp>
        <p:nvSpPr>
          <p:cNvPr id="4" name="Text Placeholder 3"/>
          <p:cNvSpPr>
            <a:spLocks noGrp="1"/>
          </p:cNvSpPr>
          <p:nvPr>
            <p:ph type="body" sz="quarter" idx="18"/>
          </p:nvPr>
        </p:nvSpPr>
        <p:spPr>
          <a:xfrm>
            <a:off x="160421" y="1411705"/>
            <a:ext cx="8742947" cy="4893993"/>
          </a:xfrm>
        </p:spPr>
        <p:txBody>
          <a:bodyPr/>
          <a:lstStyle/>
          <a:p>
            <a:pPr marL="0" indent="0">
              <a:buNone/>
            </a:pPr>
            <a:r>
              <a:rPr lang="en-US" sz="2400" b="0" dirty="0">
                <a:solidFill>
                  <a:schemeClr val="tx2"/>
                </a:solidFill>
                <a:latin typeface="+mj-lt"/>
              </a:rPr>
              <a:t>Visit Kepro's website to access training material, training dates, direct access to Atrezzo Provider system, forms, and more!</a:t>
            </a:r>
          </a:p>
          <a:p>
            <a:pPr marL="0" indent="0">
              <a:buNone/>
            </a:pPr>
            <a:endParaRPr lang="en-US" sz="2400" b="0" dirty="0">
              <a:solidFill>
                <a:schemeClr val="tx2"/>
              </a:solidFill>
              <a:latin typeface="+mj-lt"/>
            </a:endParaRPr>
          </a:p>
          <a:p>
            <a:pPr marL="0" indent="0">
              <a:buNone/>
            </a:pPr>
            <a:r>
              <a:rPr lang="en-US" sz="2400" b="0" dirty="0">
                <a:solidFill>
                  <a:schemeClr val="tx2"/>
                </a:solidFill>
                <a:latin typeface="+mj-lt"/>
              </a:rPr>
              <a:t> </a:t>
            </a:r>
            <a:r>
              <a:rPr lang="en-US" sz="2400" b="0" dirty="0">
                <a:solidFill>
                  <a:schemeClr val="tx2"/>
                </a:solidFill>
                <a:latin typeface="+mj-lt"/>
                <a:hlinkClick r:id="rId2" action="ppaction://hlinkfile">
                  <a:extLst>
                    <a:ext uri="{A12FA001-AC4F-418D-AE19-62706E023703}">
                      <ahyp:hlinkClr xmlns:ahyp="http://schemas.microsoft.com/office/drawing/2018/hyperlinkcolor" val="tx"/>
                    </a:ext>
                  </a:extLst>
                </a:hlinkClick>
              </a:rPr>
              <a:t>scdhhs.kepro.com</a:t>
            </a:r>
            <a:endParaRPr lang="en-US" sz="2400" b="0" dirty="0">
              <a:solidFill>
                <a:schemeClr val="tx2"/>
              </a:solidFill>
              <a:latin typeface="+mj-lt"/>
            </a:endParaRPr>
          </a:p>
          <a:p>
            <a:pPr marL="0" indent="0">
              <a:buNone/>
            </a:pPr>
            <a:endParaRPr lang="en-US" sz="2400" b="0" dirty="0">
              <a:solidFill>
                <a:schemeClr val="tx2"/>
              </a:solidFill>
              <a:latin typeface="+mj-lt"/>
            </a:endParaRPr>
          </a:p>
          <a:p>
            <a:pPr marL="0" indent="0">
              <a:buNone/>
            </a:pPr>
            <a:r>
              <a:rPr lang="en-US" sz="2400" b="0" dirty="0">
                <a:solidFill>
                  <a:schemeClr val="tx2"/>
                </a:solidFill>
                <a:latin typeface="+mj-lt"/>
              </a:rPr>
              <a:t>Requests for prior authorizations from Kepro may be submitted using one of the following methods:</a:t>
            </a:r>
          </a:p>
          <a:p>
            <a:pPr>
              <a:buFont typeface="Arial" panose="020B0604020202020204" pitchFamily="34" charset="0"/>
              <a:buChar char="•"/>
            </a:pPr>
            <a:r>
              <a:rPr lang="en-US" sz="2400" b="0" dirty="0">
                <a:solidFill>
                  <a:schemeClr val="tx2"/>
                </a:solidFill>
                <a:latin typeface="+mj-lt"/>
              </a:rPr>
              <a:t>Atrezzo Provider Portal</a:t>
            </a:r>
          </a:p>
          <a:p>
            <a:pPr>
              <a:buFont typeface="Arial" panose="020B0604020202020204" pitchFamily="34" charset="0"/>
              <a:buChar char="•"/>
            </a:pPr>
            <a:r>
              <a:rPr lang="en-US" sz="2400" b="0" dirty="0">
                <a:solidFill>
                  <a:schemeClr val="tx2"/>
                </a:solidFill>
                <a:latin typeface="+mj-lt"/>
              </a:rPr>
              <a:t>Kepro Customer Service: +1 855 326 5219</a:t>
            </a:r>
          </a:p>
          <a:p>
            <a:pPr>
              <a:buFont typeface="Arial" panose="020B0604020202020204" pitchFamily="34" charset="0"/>
              <a:buChar char="•"/>
            </a:pPr>
            <a:r>
              <a:rPr lang="en-US" sz="2400" b="0" dirty="0">
                <a:solidFill>
                  <a:schemeClr val="tx2"/>
                </a:solidFill>
                <a:latin typeface="+mj-lt"/>
              </a:rPr>
              <a:t>Kepro Fax: +1 855 300 0082</a:t>
            </a:r>
          </a:p>
          <a:p>
            <a:pPr marL="0" indent="0">
              <a:buNone/>
            </a:pPr>
            <a:endParaRPr lang="en-US" sz="2400" b="0" dirty="0">
              <a:solidFill>
                <a:schemeClr val="tx2"/>
              </a:solidFill>
              <a:latin typeface="+mj-lt"/>
            </a:endParaRPr>
          </a:p>
        </p:txBody>
      </p:sp>
      <p:sp>
        <p:nvSpPr>
          <p:cNvPr id="5" name="Slide Number Placeholder 4"/>
          <p:cNvSpPr>
            <a:spLocks noGrp="1"/>
          </p:cNvSpPr>
          <p:nvPr>
            <p:ph type="sldNum" sz="quarter" idx="12"/>
          </p:nvPr>
        </p:nvSpPr>
        <p:spPr/>
        <p:txBody>
          <a:bodyPr/>
          <a:lstStyle/>
          <a:p>
            <a:r>
              <a:rPr lang="en-US" dirty="0">
                <a:ea typeface="Open Sans" charset="0"/>
                <a:cs typeface="Open Sans" charset="0"/>
              </a:rPr>
              <a:t>Page </a:t>
            </a:r>
            <a:fld id="{C6C8BDDB-1AA9-4CDC-80A0-B0BF343FFE1A}" type="slidenum">
              <a:rPr lang="en-US" smtClean="0">
                <a:ea typeface="Open Sans" charset="0"/>
                <a:cs typeface="Open Sans" charset="0"/>
              </a:rPr>
              <a:pPr/>
              <a:t>21</a:t>
            </a:fld>
            <a:endParaRPr lang="en-US" dirty="0"/>
          </a:p>
        </p:txBody>
      </p:sp>
      <p:sp>
        <p:nvSpPr>
          <p:cNvPr id="6" name="Footer Placeholder 5"/>
          <p:cNvSpPr>
            <a:spLocks noGrp="1"/>
          </p:cNvSpPr>
          <p:nvPr>
            <p:ph type="ftr" sz="quarter" idx="11"/>
          </p:nvPr>
        </p:nvSpPr>
        <p:spPr/>
        <p:txBody>
          <a:bodyPr/>
          <a:lstStyle/>
          <a:p>
            <a:r>
              <a:rPr lang="en-US" dirty="0">
                <a:latin typeface="+mj-lt"/>
              </a:rPr>
              <a:t>Provider</a:t>
            </a:r>
            <a:r>
              <a:rPr lang="en-US" dirty="0"/>
              <a:t> Education 2022</a:t>
            </a:r>
          </a:p>
        </p:txBody>
      </p:sp>
    </p:spTree>
    <p:extLst>
      <p:ext uri="{BB962C8B-B14F-4D97-AF65-F5344CB8AC3E}">
        <p14:creationId xmlns:p14="http://schemas.microsoft.com/office/powerpoint/2010/main" val="1641009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7529" y="634654"/>
            <a:ext cx="7703671" cy="436093"/>
          </a:xfrm>
        </p:spPr>
        <p:txBody>
          <a:bodyPr/>
          <a:lstStyle/>
          <a:p>
            <a:r>
              <a:rPr lang="en-US" sz="2800" dirty="0"/>
              <a:t>Autism Spectrum Disorder</a:t>
            </a:r>
          </a:p>
        </p:txBody>
      </p:sp>
      <p:sp>
        <p:nvSpPr>
          <p:cNvPr id="7" name="Rectangle 6"/>
          <p:cNvSpPr/>
          <p:nvPr/>
        </p:nvSpPr>
        <p:spPr>
          <a:xfrm>
            <a:off x="179294" y="1432484"/>
            <a:ext cx="8642972" cy="4401205"/>
          </a:xfrm>
          <a:prstGeom prst="rect">
            <a:avLst/>
          </a:prstGeom>
        </p:spPr>
        <p:txBody>
          <a:bodyPr wrap="square">
            <a:spAutoFit/>
          </a:bodyPr>
          <a:lstStyle/>
          <a:p>
            <a:pPr marL="342900" indent="-342900">
              <a:buFont typeface="Arial" panose="020B0604020202020204" pitchFamily="34" charset="0"/>
              <a:buChar char="•"/>
            </a:pPr>
            <a:r>
              <a:rPr lang="en-US" sz="2000" dirty="0">
                <a:solidFill>
                  <a:schemeClr val="accent2"/>
                </a:solidFill>
                <a:latin typeface="+mj-lt"/>
              </a:rPr>
              <a:t>Medicaid-eligible beneficiaries may receive ASD services by an ASD network provider when there is a primary psychiatric diagnosis of ASD from the current edition of the DSM, and services are determined medically necessary.</a:t>
            </a:r>
          </a:p>
          <a:p>
            <a:pPr marL="342900" indent="-342900">
              <a:buFont typeface="Arial" panose="020B0604020202020204" pitchFamily="34" charset="0"/>
              <a:buChar char="•"/>
            </a:pPr>
            <a:r>
              <a:rPr lang="en-US" sz="2000" dirty="0">
                <a:solidFill>
                  <a:schemeClr val="accent2"/>
                </a:solidFill>
                <a:latin typeface="+mj-lt"/>
              </a:rPr>
              <a:t>Beneficiaries who meet this criterion must be 0 to 21 years of age.</a:t>
            </a:r>
          </a:p>
          <a:p>
            <a:pPr marL="342900" indent="-342900">
              <a:buFont typeface="Arial" panose="020B0604020202020204" pitchFamily="34" charset="0"/>
              <a:buChar char="•"/>
            </a:pPr>
            <a:r>
              <a:rPr lang="en-US" sz="2000" dirty="0">
                <a:solidFill>
                  <a:schemeClr val="accent2"/>
                </a:solidFill>
                <a:latin typeface="+mj-lt"/>
              </a:rPr>
              <a:t>ASD services must be recommended by a Licensed Psychologist, Developmental Pediatrician, or a Licensed Psycho-Educational Specialist (LPES) within his or her scope of practice under the South Carolina State law.</a:t>
            </a:r>
          </a:p>
          <a:p>
            <a:pPr marL="800100" lvl="1" indent="-342900">
              <a:buFont typeface="Arial" panose="020B0604020202020204" pitchFamily="34" charset="0"/>
              <a:buChar char="•"/>
            </a:pPr>
            <a:r>
              <a:rPr lang="en-US" sz="2000" dirty="0">
                <a:solidFill>
                  <a:schemeClr val="accent2"/>
                </a:solidFill>
                <a:latin typeface="+mj-lt"/>
              </a:rPr>
              <a:t>Must certify and document through a comprehensive psychological assessment/testing report that the beneficiary meets the medical necessity criteria for services via a DSM ASD diagnosis. </a:t>
            </a:r>
          </a:p>
          <a:p>
            <a:pPr marL="800100" lvl="1" indent="-342900">
              <a:buFont typeface="Arial" panose="020B0604020202020204" pitchFamily="34" charset="0"/>
              <a:buChar char="•"/>
            </a:pPr>
            <a:endParaRPr lang="en-US" sz="2000" dirty="0">
              <a:solidFill>
                <a:schemeClr val="accent2"/>
              </a:solidFill>
              <a:latin typeface="+mj-lt"/>
            </a:endParaRPr>
          </a:p>
        </p:txBody>
      </p:sp>
      <p:sp>
        <p:nvSpPr>
          <p:cNvPr id="2" name="Footer Placeholder 1">
            <a:extLst>
              <a:ext uri="{FF2B5EF4-FFF2-40B4-BE49-F238E27FC236}">
                <a16:creationId xmlns:a16="http://schemas.microsoft.com/office/drawing/2014/main" id="{7A787DE1-FF29-4D7C-A606-73DDDBA9581D}"/>
              </a:ext>
            </a:extLst>
          </p:cNvPr>
          <p:cNvSpPr>
            <a:spLocks noGrp="1"/>
          </p:cNvSpPr>
          <p:nvPr>
            <p:ph type="ftr" sz="quarter" idx="11"/>
          </p:nvPr>
        </p:nvSpPr>
        <p:spPr/>
        <p:txBody>
          <a:bodyPr/>
          <a:lstStyle/>
          <a:p>
            <a:r>
              <a:rPr lang="en-US" dirty="0">
                <a:latin typeface="+mj-lt"/>
              </a:rPr>
              <a:t>Provider</a:t>
            </a:r>
            <a:r>
              <a:rPr lang="en-US" dirty="0"/>
              <a:t> Education 2022</a:t>
            </a:r>
          </a:p>
        </p:txBody>
      </p:sp>
      <p:sp>
        <p:nvSpPr>
          <p:cNvPr id="3" name="Slide Number Placeholder 2">
            <a:extLst>
              <a:ext uri="{FF2B5EF4-FFF2-40B4-BE49-F238E27FC236}">
                <a16:creationId xmlns:a16="http://schemas.microsoft.com/office/drawing/2014/main" id="{E38802CB-A691-442D-9073-1FF22E4B19D7}"/>
              </a:ext>
            </a:extLst>
          </p:cNvPr>
          <p:cNvSpPr>
            <a:spLocks noGrp="1"/>
          </p:cNvSpPr>
          <p:nvPr>
            <p:ph type="sldNum" sz="quarter" idx="12"/>
          </p:nvPr>
        </p:nvSpPr>
        <p:spPr/>
        <p:txBody>
          <a:bodyPr/>
          <a:lstStyle/>
          <a:p>
            <a:r>
              <a:rPr lang="en-US" dirty="0">
                <a:ea typeface="Open Sans" charset="0"/>
                <a:cs typeface="Open Sans" charset="0"/>
              </a:rPr>
              <a:t>Page </a:t>
            </a:r>
            <a:fld id="{C6C8BDDB-1AA9-4CDC-80A0-B0BF343FFE1A}" type="slidenum">
              <a:rPr lang="en-US" smtClean="0">
                <a:ea typeface="Open Sans" charset="0"/>
                <a:cs typeface="Open Sans" charset="0"/>
              </a:rPr>
              <a:pPr/>
              <a:t>3</a:t>
            </a:fld>
            <a:endParaRPr lang="en-US" dirty="0"/>
          </a:p>
        </p:txBody>
      </p:sp>
      <p:sp>
        <p:nvSpPr>
          <p:cNvPr id="6" name="TextBox 5">
            <a:extLst>
              <a:ext uri="{FF2B5EF4-FFF2-40B4-BE49-F238E27FC236}">
                <a16:creationId xmlns:a16="http://schemas.microsoft.com/office/drawing/2014/main" id="{B5947E11-4AC3-6297-426B-C0F65A43DE59}"/>
              </a:ext>
            </a:extLst>
          </p:cNvPr>
          <p:cNvSpPr txBox="1"/>
          <p:nvPr/>
        </p:nvSpPr>
        <p:spPr>
          <a:xfrm>
            <a:off x="9512455" y="2276517"/>
            <a:ext cx="2176064" cy="1754326"/>
          </a:xfrm>
          <a:prstGeom prst="rect">
            <a:avLst/>
          </a:prstGeom>
          <a:noFill/>
        </p:spPr>
        <p:txBody>
          <a:bodyPr wrap="square" rtlCol="0">
            <a:spAutoFit/>
          </a:bodyPr>
          <a:lstStyle/>
          <a:p>
            <a:r>
              <a:rPr lang="en-US" sz="1800" dirty="0">
                <a:solidFill>
                  <a:schemeClr val="bg1"/>
                </a:solidFill>
              </a:rPr>
              <a:t>Reference: </a:t>
            </a:r>
            <a:br>
              <a:rPr lang="en-US" sz="1800" dirty="0">
                <a:solidFill>
                  <a:schemeClr val="bg1"/>
                </a:solidFill>
              </a:rPr>
            </a:br>
            <a:br>
              <a:rPr lang="en-US" sz="1800" dirty="0">
                <a:solidFill>
                  <a:schemeClr val="bg1"/>
                </a:solidFill>
              </a:rPr>
            </a:br>
            <a:r>
              <a:rPr lang="en-US" sz="1800" dirty="0">
                <a:solidFill>
                  <a:schemeClr val="bg1"/>
                </a:solidFill>
              </a:rPr>
              <a:t>Autism Spectrum Disorder (ASD) Services </a:t>
            </a:r>
            <a:r>
              <a:rPr lang="en-US" sz="1800" dirty="0">
                <a:solidFill>
                  <a:schemeClr val="bg1"/>
                </a:solidFill>
                <a:latin typeface="+mj-lt"/>
              </a:rPr>
              <a:t>Provider</a:t>
            </a:r>
            <a:r>
              <a:rPr lang="en-US" sz="1800" dirty="0">
                <a:solidFill>
                  <a:schemeClr val="bg1"/>
                </a:solidFill>
              </a:rPr>
              <a:t> Manual Section 2</a:t>
            </a:r>
            <a:endParaRPr lang="en-US" dirty="0"/>
          </a:p>
        </p:txBody>
      </p:sp>
    </p:spTree>
    <p:extLst>
      <p:ext uri="{BB962C8B-B14F-4D97-AF65-F5344CB8AC3E}">
        <p14:creationId xmlns:p14="http://schemas.microsoft.com/office/powerpoint/2010/main" val="2350652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76300" y="634654"/>
            <a:ext cx="7454900" cy="436093"/>
          </a:xfrm>
        </p:spPr>
        <p:txBody>
          <a:bodyPr/>
          <a:lstStyle/>
          <a:p>
            <a:r>
              <a:rPr lang="en-US" dirty="0"/>
              <a:t>Autism Spectrum Disorder</a:t>
            </a:r>
          </a:p>
        </p:txBody>
      </p:sp>
      <p:sp>
        <p:nvSpPr>
          <p:cNvPr id="7" name="Rectangle 6"/>
          <p:cNvSpPr/>
          <p:nvPr/>
        </p:nvSpPr>
        <p:spPr>
          <a:xfrm>
            <a:off x="209550" y="1432484"/>
            <a:ext cx="8612716" cy="4524315"/>
          </a:xfrm>
          <a:prstGeom prst="rect">
            <a:avLst/>
          </a:prstGeom>
        </p:spPr>
        <p:txBody>
          <a:bodyPr wrap="square">
            <a:spAutoFit/>
          </a:bodyPr>
          <a:lstStyle/>
          <a:p>
            <a:r>
              <a:rPr lang="en-US" sz="2400" dirty="0">
                <a:solidFill>
                  <a:schemeClr val="accent2"/>
                </a:solidFill>
                <a:latin typeface="+mj-lt"/>
              </a:rPr>
              <a:t>Applied Behavior Analysis (ABA)</a:t>
            </a:r>
          </a:p>
          <a:p>
            <a:pPr marL="742950" lvl="1" indent="-285750">
              <a:buFont typeface="Arial" panose="020B0604020202020204" pitchFamily="34" charset="0"/>
              <a:buChar char="•"/>
            </a:pPr>
            <a:r>
              <a:rPr lang="en-US" sz="2400" dirty="0">
                <a:solidFill>
                  <a:schemeClr val="accent2"/>
                </a:solidFill>
                <a:latin typeface="+mj-lt"/>
              </a:rPr>
              <a:t>Behavior Identification Assessments (97151) do not require prior authorization</a:t>
            </a:r>
          </a:p>
          <a:p>
            <a:pPr marL="742950" lvl="1" indent="-285750">
              <a:buFont typeface="Arial" panose="020B0604020202020204" pitchFamily="34" charset="0"/>
              <a:buChar char="•"/>
            </a:pPr>
            <a:r>
              <a:rPr lang="en-US" sz="2400" dirty="0">
                <a:solidFill>
                  <a:schemeClr val="accent2"/>
                </a:solidFill>
                <a:latin typeface="+mj-lt"/>
              </a:rPr>
              <a:t>Checklists for Initial, Continued, and Annual treatment that outline the required clinical documentation to submit can be accessed at </a:t>
            </a:r>
            <a:r>
              <a:rPr lang="en-US" sz="2400" b="0" dirty="0">
                <a:solidFill>
                  <a:schemeClr val="tx2"/>
                </a:solidFill>
                <a:latin typeface="+mj-lt"/>
                <a:hlinkClick r:id="rId2" action="ppaction://hlinkfile">
                  <a:extLst>
                    <a:ext uri="{A12FA001-AC4F-418D-AE19-62706E023703}">
                      <ahyp:hlinkClr xmlns:ahyp="http://schemas.microsoft.com/office/drawing/2018/hyperlinkcolor" val="tx"/>
                    </a:ext>
                  </a:extLst>
                </a:hlinkClick>
              </a:rPr>
              <a:t>scdhhs.kepro.com</a:t>
            </a:r>
            <a:endParaRPr lang="en-US" sz="2400" dirty="0">
              <a:solidFill>
                <a:schemeClr val="accent2"/>
              </a:solidFill>
              <a:latin typeface="+mj-lt"/>
            </a:endParaRPr>
          </a:p>
          <a:p>
            <a:pPr marL="742950" lvl="1" indent="-285750">
              <a:buFont typeface="Arial" panose="020B0604020202020204" pitchFamily="34" charset="0"/>
              <a:buChar char="•"/>
            </a:pPr>
            <a:r>
              <a:rPr lang="en-US" sz="2400" dirty="0">
                <a:solidFill>
                  <a:schemeClr val="accent2"/>
                </a:solidFill>
                <a:latin typeface="+mj-lt"/>
              </a:rPr>
              <a:t>For all FFS beneficiaries, all prior authorizations will be valid for a period of six months.</a:t>
            </a:r>
          </a:p>
          <a:p>
            <a:pPr marL="742950" lvl="1" indent="-285750">
              <a:buFont typeface="Arial" panose="020B0604020202020204" pitchFamily="34" charset="0"/>
              <a:buChar char="•"/>
            </a:pPr>
            <a:r>
              <a:rPr lang="en-US" sz="2400" dirty="0">
                <a:solidFill>
                  <a:schemeClr val="accent2"/>
                </a:solidFill>
                <a:latin typeface="+mj-lt"/>
              </a:rPr>
              <a:t>ABA providers MUST submit requests with the individual provider as the servicing provider</a:t>
            </a:r>
          </a:p>
          <a:p>
            <a:pPr marL="742950" lvl="1" indent="-285750">
              <a:buFont typeface="Arial" panose="020B0604020202020204" pitchFamily="34" charset="0"/>
              <a:buChar char="•"/>
            </a:pPr>
            <a:r>
              <a:rPr lang="en-US" sz="2400" dirty="0">
                <a:solidFill>
                  <a:schemeClr val="accent2"/>
                </a:solidFill>
                <a:latin typeface="+mj-lt"/>
              </a:rPr>
              <a:t>PA request for beneficiaries enrolled in an MCO must be handled by the MCO</a:t>
            </a:r>
          </a:p>
        </p:txBody>
      </p:sp>
      <p:sp>
        <p:nvSpPr>
          <p:cNvPr id="2" name="Footer Placeholder 1">
            <a:extLst>
              <a:ext uri="{FF2B5EF4-FFF2-40B4-BE49-F238E27FC236}">
                <a16:creationId xmlns:a16="http://schemas.microsoft.com/office/drawing/2014/main" id="{7A787DE1-FF29-4D7C-A606-73DDDBA9581D}"/>
              </a:ext>
            </a:extLst>
          </p:cNvPr>
          <p:cNvSpPr>
            <a:spLocks noGrp="1"/>
          </p:cNvSpPr>
          <p:nvPr>
            <p:ph type="ftr" sz="quarter" idx="11"/>
          </p:nvPr>
        </p:nvSpPr>
        <p:spPr/>
        <p:txBody>
          <a:bodyPr/>
          <a:lstStyle/>
          <a:p>
            <a:r>
              <a:rPr lang="en-US" dirty="0">
                <a:latin typeface="+mj-lt"/>
              </a:rPr>
              <a:t>Provider</a:t>
            </a:r>
            <a:r>
              <a:rPr lang="en-US" dirty="0"/>
              <a:t> Education 2022</a:t>
            </a:r>
          </a:p>
        </p:txBody>
      </p:sp>
      <p:sp>
        <p:nvSpPr>
          <p:cNvPr id="3" name="Slide Number Placeholder 2">
            <a:extLst>
              <a:ext uri="{FF2B5EF4-FFF2-40B4-BE49-F238E27FC236}">
                <a16:creationId xmlns:a16="http://schemas.microsoft.com/office/drawing/2014/main" id="{E38802CB-A691-442D-9073-1FF22E4B19D7}"/>
              </a:ext>
            </a:extLst>
          </p:cNvPr>
          <p:cNvSpPr>
            <a:spLocks noGrp="1"/>
          </p:cNvSpPr>
          <p:nvPr>
            <p:ph type="sldNum" sz="quarter" idx="12"/>
          </p:nvPr>
        </p:nvSpPr>
        <p:spPr/>
        <p:txBody>
          <a:bodyPr/>
          <a:lstStyle/>
          <a:p>
            <a:r>
              <a:rPr lang="en-US" dirty="0">
                <a:ea typeface="Open Sans" charset="0"/>
                <a:cs typeface="Open Sans" charset="0"/>
              </a:rPr>
              <a:t>Page </a:t>
            </a:r>
            <a:fld id="{C6C8BDDB-1AA9-4CDC-80A0-B0BF343FFE1A}" type="slidenum">
              <a:rPr lang="en-US" smtClean="0">
                <a:ea typeface="Open Sans" charset="0"/>
                <a:cs typeface="Open Sans" charset="0"/>
              </a:rPr>
              <a:pPr/>
              <a:t>4</a:t>
            </a:fld>
            <a:endParaRPr lang="en-US" dirty="0"/>
          </a:p>
        </p:txBody>
      </p:sp>
      <p:sp>
        <p:nvSpPr>
          <p:cNvPr id="6" name="TextBox 5">
            <a:extLst>
              <a:ext uri="{FF2B5EF4-FFF2-40B4-BE49-F238E27FC236}">
                <a16:creationId xmlns:a16="http://schemas.microsoft.com/office/drawing/2014/main" id="{5E38BE14-E644-EC73-D5E1-880261418D1E}"/>
              </a:ext>
            </a:extLst>
          </p:cNvPr>
          <p:cNvSpPr txBox="1"/>
          <p:nvPr/>
        </p:nvSpPr>
        <p:spPr>
          <a:xfrm>
            <a:off x="9512455" y="2413337"/>
            <a:ext cx="2176064" cy="2031325"/>
          </a:xfrm>
          <a:prstGeom prst="rect">
            <a:avLst/>
          </a:prstGeom>
          <a:noFill/>
        </p:spPr>
        <p:txBody>
          <a:bodyPr wrap="square" rtlCol="0">
            <a:spAutoFit/>
          </a:bodyPr>
          <a:lstStyle/>
          <a:p>
            <a:r>
              <a:rPr lang="en-US" sz="1800" dirty="0">
                <a:solidFill>
                  <a:schemeClr val="bg1"/>
                </a:solidFill>
              </a:rPr>
              <a:t>Reference:</a:t>
            </a:r>
            <a:br>
              <a:rPr lang="en-US" sz="1800" dirty="0">
                <a:solidFill>
                  <a:schemeClr val="bg1"/>
                </a:solidFill>
              </a:rPr>
            </a:br>
            <a:endParaRPr lang="en-US" sz="1800" dirty="0">
              <a:solidFill>
                <a:schemeClr val="bg1"/>
              </a:solidFill>
            </a:endParaRPr>
          </a:p>
          <a:p>
            <a:r>
              <a:rPr lang="en-US" sz="1800" dirty="0">
                <a:solidFill>
                  <a:schemeClr val="bg1"/>
                </a:solidFill>
              </a:rPr>
              <a:t>Autism Spectrum Disorder (ASD) Services </a:t>
            </a:r>
            <a:r>
              <a:rPr lang="en-US" sz="1800" dirty="0">
                <a:solidFill>
                  <a:schemeClr val="bg1"/>
                </a:solidFill>
                <a:latin typeface="+mj-lt"/>
              </a:rPr>
              <a:t>Provider</a:t>
            </a:r>
            <a:r>
              <a:rPr lang="en-US" sz="1800" dirty="0">
                <a:solidFill>
                  <a:schemeClr val="bg1"/>
                </a:solidFill>
              </a:rPr>
              <a:t> Manual Sections 2 and 5</a:t>
            </a:r>
            <a:endParaRPr lang="en-US" dirty="0"/>
          </a:p>
        </p:txBody>
      </p:sp>
    </p:spTree>
    <p:extLst>
      <p:ext uri="{BB962C8B-B14F-4D97-AF65-F5344CB8AC3E}">
        <p14:creationId xmlns:p14="http://schemas.microsoft.com/office/powerpoint/2010/main" val="707118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ED2C59-F0BF-4C95-8E59-60CEB20BD1B7}"/>
              </a:ext>
            </a:extLst>
          </p:cNvPr>
          <p:cNvSpPr>
            <a:spLocks noGrp="1"/>
          </p:cNvSpPr>
          <p:nvPr>
            <p:ph type="title"/>
          </p:nvPr>
        </p:nvSpPr>
        <p:spPr/>
        <p:txBody>
          <a:bodyPr>
            <a:normAutofit/>
          </a:bodyPr>
          <a:lstStyle/>
          <a:p>
            <a:r>
              <a:rPr lang="en-US" sz="2800" dirty="0">
                <a:latin typeface="Raleway" panose="020B0503030101060003" pitchFamily="34" charset="0"/>
              </a:rPr>
              <a:t>Comprehensive Psychological Assessment</a:t>
            </a:r>
          </a:p>
        </p:txBody>
      </p:sp>
      <p:sp>
        <p:nvSpPr>
          <p:cNvPr id="4" name="Slide Number Placeholder 3">
            <a:extLst>
              <a:ext uri="{FF2B5EF4-FFF2-40B4-BE49-F238E27FC236}">
                <a16:creationId xmlns:a16="http://schemas.microsoft.com/office/drawing/2014/main" id="{73B8BDB1-C984-4AD5-9E66-2984071CED11}"/>
              </a:ext>
            </a:extLst>
          </p:cNvPr>
          <p:cNvSpPr>
            <a:spLocks noGrp="1"/>
          </p:cNvSpPr>
          <p:nvPr>
            <p:ph type="sldNum" sz="quarter" idx="10"/>
          </p:nvPr>
        </p:nvSpPr>
        <p:spPr>
          <a:xfrm>
            <a:off x="9323522" y="6348004"/>
            <a:ext cx="2517183" cy="308429"/>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1640D55-031C-4AD9-A16C-4EFA2F922910}" type="slidenum">
              <a:rPr kumimoji="0" lang="en-US" sz="1600" b="1" i="0" u="none" strike="noStrike" kern="1200" cap="none" spc="0" normalizeH="0" baseline="0" noProof="0">
                <a:ln>
                  <a:noFill/>
                </a:ln>
                <a:solidFill>
                  <a:srgbClr val="004875"/>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600" b="1" i="0" u="none" strike="noStrike" kern="1200" cap="none" spc="0" normalizeH="0" baseline="0" noProof="0" dirty="0">
              <a:ln>
                <a:noFill/>
              </a:ln>
              <a:solidFill>
                <a:srgbClr val="004875"/>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4153D352-BD2C-308E-4B3A-F1C2896B8207}"/>
              </a:ext>
            </a:extLst>
          </p:cNvPr>
          <p:cNvSpPr>
            <a:spLocks noGrp="1"/>
          </p:cNvSpPr>
          <p:nvPr>
            <p:ph idx="1"/>
          </p:nvPr>
        </p:nvSpPr>
        <p:spPr>
          <a:xfrm>
            <a:off x="107526" y="914897"/>
            <a:ext cx="12084473" cy="4820774"/>
          </a:xfrm>
        </p:spPr>
        <p:txBody>
          <a:bodyPr>
            <a:normAutofit/>
          </a:bodyPr>
          <a:lstStyle/>
          <a:p>
            <a:pPr marL="0" indent="0">
              <a:buNone/>
            </a:pPr>
            <a:r>
              <a:rPr lang="en-US" b="1" dirty="0">
                <a:latin typeface="Raleway" panose="020B0503030101060003" pitchFamily="34" charset="0"/>
              </a:rPr>
              <a:t>For new beneficiaries receiving ASD services, comprehensive psychological assessment/testing report must include:</a:t>
            </a:r>
          </a:p>
          <a:p>
            <a:pPr lvl="1"/>
            <a:r>
              <a:rPr lang="en-US" dirty="0">
                <a:latin typeface="Raleway" panose="020B0503030101060003" pitchFamily="34" charset="0"/>
              </a:rPr>
              <a:t>A clinical interview with the beneficiary and/or family members or guardians as appropriate.</a:t>
            </a:r>
          </a:p>
          <a:p>
            <a:pPr lvl="1"/>
            <a:r>
              <a:rPr lang="en-US" dirty="0">
                <a:latin typeface="Raleway" panose="020B0503030101060003" pitchFamily="34" charset="0"/>
              </a:rPr>
              <a:t>Review of presenting of problems, symptoms, functional deficits, strengths and history including past psychological assessment reports and records</a:t>
            </a:r>
          </a:p>
          <a:p>
            <a:pPr lvl="1"/>
            <a:r>
              <a:rPr lang="en-US" dirty="0">
                <a:latin typeface="Raleway" panose="020B0503030101060003" pitchFamily="34" charset="0"/>
              </a:rPr>
              <a:t>Behavioral observation in one or more settings</a:t>
            </a:r>
          </a:p>
          <a:p>
            <a:pPr lvl="1"/>
            <a:r>
              <a:rPr lang="en-US" dirty="0">
                <a:latin typeface="Raleway" panose="020B0503030101060003" pitchFamily="34" charset="0"/>
              </a:rPr>
              <a:t>ADOS (CARS if visually or auditory impaired or beneficiary unwilling to complete)</a:t>
            </a:r>
          </a:p>
          <a:p>
            <a:pPr lvl="1"/>
            <a:r>
              <a:rPr lang="en-US" dirty="0">
                <a:latin typeface="Raleway" panose="020B0503030101060003" pitchFamily="34" charset="0"/>
              </a:rPr>
              <a:t>Standardized measure of intelligence (e.g., WISC, WAIS, Stanford-Binet, Bayley Scales, etc.)</a:t>
            </a:r>
          </a:p>
          <a:p>
            <a:pPr lvl="1"/>
            <a:r>
              <a:rPr lang="en-US" dirty="0">
                <a:latin typeface="Raleway" panose="020B0503030101060003" pitchFamily="34" charset="0"/>
              </a:rPr>
              <a:t>Diagnosis from current edition of DSM, including severity levels</a:t>
            </a:r>
          </a:p>
          <a:p>
            <a:pPr marL="0" indent="0">
              <a:buNone/>
            </a:pPr>
            <a:endParaRPr lang="en-US" sz="2400" dirty="0">
              <a:latin typeface="Raleway" panose="020B0503030101060003" pitchFamily="34" charset="0"/>
            </a:endParaRPr>
          </a:p>
        </p:txBody>
      </p:sp>
      <p:pic>
        <p:nvPicPr>
          <p:cNvPr id="5" name="Picture 4">
            <a:extLst>
              <a:ext uri="{FF2B5EF4-FFF2-40B4-BE49-F238E27FC236}">
                <a16:creationId xmlns:a16="http://schemas.microsoft.com/office/drawing/2014/main" id="{5BE6D3B2-07F3-0C38-4046-39AA71A8D99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94187" y="6413047"/>
            <a:ext cx="1124480" cy="308429"/>
          </a:xfrm>
          <a:prstGeom prst="rect">
            <a:avLst/>
          </a:prstGeom>
          <a:noFill/>
        </p:spPr>
      </p:pic>
      <p:sp>
        <p:nvSpPr>
          <p:cNvPr id="7" name="TextBox 6">
            <a:extLst>
              <a:ext uri="{FF2B5EF4-FFF2-40B4-BE49-F238E27FC236}">
                <a16:creationId xmlns:a16="http://schemas.microsoft.com/office/drawing/2014/main" id="{E4C89FF8-81D7-6E81-ADBD-1D91F54D017C}"/>
              </a:ext>
            </a:extLst>
          </p:cNvPr>
          <p:cNvSpPr txBox="1"/>
          <p:nvPr/>
        </p:nvSpPr>
        <p:spPr>
          <a:xfrm>
            <a:off x="5718876" y="6413047"/>
            <a:ext cx="5634924" cy="430887"/>
          </a:xfrm>
          <a:prstGeom prst="rect">
            <a:avLst/>
          </a:prstGeom>
          <a:noFill/>
        </p:spPr>
        <p:txBody>
          <a:bodyPr wrap="square" rtlCol="0">
            <a:spAutoFit/>
          </a:bodyPr>
          <a:lstStyle/>
          <a:p>
            <a:r>
              <a:rPr lang="en-US" sz="1100" dirty="0">
                <a:latin typeface="Raleway" panose="020B0503030101060003" pitchFamily="34" charset="0"/>
              </a:rPr>
              <a:t>Reference:  Autism Spectrum Disorder (ASD) Services Provider Manual Section 2</a:t>
            </a:r>
          </a:p>
          <a:p>
            <a:endParaRPr lang="en-US" sz="1100" dirty="0"/>
          </a:p>
        </p:txBody>
      </p:sp>
    </p:spTree>
    <p:extLst>
      <p:ext uri="{BB962C8B-B14F-4D97-AF65-F5344CB8AC3E}">
        <p14:creationId xmlns:p14="http://schemas.microsoft.com/office/powerpoint/2010/main" val="1417198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ED2C59-F0BF-4C95-8E59-60CEB20BD1B7}"/>
              </a:ext>
            </a:extLst>
          </p:cNvPr>
          <p:cNvSpPr>
            <a:spLocks noGrp="1"/>
          </p:cNvSpPr>
          <p:nvPr>
            <p:ph type="title"/>
          </p:nvPr>
        </p:nvSpPr>
        <p:spPr/>
        <p:txBody>
          <a:bodyPr>
            <a:normAutofit/>
          </a:bodyPr>
          <a:lstStyle/>
          <a:p>
            <a:r>
              <a:rPr lang="en-US" sz="2800" dirty="0">
                <a:latin typeface="Raleway" panose="020B0503030101060003" pitchFamily="34" charset="0"/>
              </a:rPr>
              <a:t>Behavior Identification Assessment</a:t>
            </a:r>
          </a:p>
        </p:txBody>
      </p:sp>
      <p:sp>
        <p:nvSpPr>
          <p:cNvPr id="4" name="Slide Number Placeholder 3">
            <a:extLst>
              <a:ext uri="{FF2B5EF4-FFF2-40B4-BE49-F238E27FC236}">
                <a16:creationId xmlns:a16="http://schemas.microsoft.com/office/drawing/2014/main" id="{73B8BDB1-C984-4AD5-9E66-2984071CED11}"/>
              </a:ext>
            </a:extLst>
          </p:cNvPr>
          <p:cNvSpPr>
            <a:spLocks noGrp="1"/>
          </p:cNvSpPr>
          <p:nvPr>
            <p:ph type="sldNum" sz="quarter" idx="10"/>
          </p:nvPr>
        </p:nvSpPr>
        <p:spPr>
          <a:xfrm>
            <a:off x="9323522" y="6383451"/>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1640D55-031C-4AD9-A16C-4EFA2F922910}" type="slidenum">
              <a:rPr kumimoji="0" lang="en-US" sz="1600" b="1" i="0" u="none" strike="noStrike" kern="1200" cap="none" spc="0" normalizeH="0" baseline="0" noProof="0">
                <a:ln>
                  <a:noFill/>
                </a:ln>
                <a:solidFill>
                  <a:srgbClr val="004875"/>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600" b="1" i="0" u="none" strike="noStrike" kern="1200" cap="none" spc="0" normalizeH="0" baseline="0" noProof="0" dirty="0">
              <a:ln>
                <a:noFill/>
              </a:ln>
              <a:solidFill>
                <a:srgbClr val="004875"/>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6FBED6B3-E1D0-1CF2-703F-527FCA935E76}"/>
              </a:ext>
            </a:extLst>
          </p:cNvPr>
          <p:cNvSpPr>
            <a:spLocks noGrp="1"/>
          </p:cNvSpPr>
          <p:nvPr>
            <p:ph idx="1"/>
          </p:nvPr>
        </p:nvSpPr>
        <p:spPr>
          <a:xfrm>
            <a:off x="0" y="948461"/>
            <a:ext cx="12192000" cy="4820774"/>
          </a:xfrm>
        </p:spPr>
        <p:txBody>
          <a:bodyPr>
            <a:normAutofit/>
          </a:bodyPr>
          <a:lstStyle/>
          <a:p>
            <a:pPr marL="0" indent="0">
              <a:buNone/>
            </a:pPr>
            <a:r>
              <a:rPr lang="en-US" b="1" dirty="0">
                <a:latin typeface="Raleway" panose="020B0503030101060003" pitchFamily="34" charset="0"/>
              </a:rPr>
              <a:t>Behavior Identification Assessment Results  must include:</a:t>
            </a:r>
            <a:br>
              <a:rPr lang="en-US" b="1" dirty="0">
                <a:latin typeface="Raleway" panose="020B0503030101060003" pitchFamily="34" charset="0"/>
              </a:rPr>
            </a:br>
            <a:endParaRPr lang="en-US" b="1" dirty="0">
              <a:latin typeface="Raleway" panose="020B0503030101060003" pitchFamily="34" charset="0"/>
            </a:endParaRPr>
          </a:p>
          <a:p>
            <a:pPr lvl="1"/>
            <a:r>
              <a:rPr lang="en-US" dirty="0">
                <a:latin typeface="Raleway" panose="020B0503030101060003" pitchFamily="34" charset="0"/>
              </a:rPr>
              <a:t>Detailed behavior history</a:t>
            </a:r>
          </a:p>
          <a:p>
            <a:pPr lvl="1"/>
            <a:r>
              <a:rPr lang="en-US" dirty="0">
                <a:latin typeface="Raleway" panose="020B0503030101060003" pitchFamily="34" charset="0"/>
              </a:rPr>
              <a:t>Patient observation</a:t>
            </a:r>
          </a:p>
          <a:p>
            <a:pPr lvl="1"/>
            <a:r>
              <a:rPr lang="en-US" dirty="0">
                <a:latin typeface="Raleway" panose="020B0503030101060003" pitchFamily="34" charset="0"/>
              </a:rPr>
              <a:t>Caregiver interview</a:t>
            </a:r>
          </a:p>
          <a:p>
            <a:pPr lvl="1"/>
            <a:r>
              <a:rPr lang="en-US" dirty="0">
                <a:latin typeface="Raleway" panose="020B0503030101060003" pitchFamily="34" charset="0"/>
              </a:rPr>
              <a:t>Test results</a:t>
            </a:r>
          </a:p>
          <a:p>
            <a:pPr lvl="1"/>
            <a:r>
              <a:rPr lang="en-US" dirty="0">
                <a:latin typeface="Raleway" panose="020B0503030101060003" pitchFamily="34" charset="0"/>
              </a:rPr>
              <a:t>Discussion of findings</a:t>
            </a:r>
          </a:p>
          <a:p>
            <a:pPr lvl="1"/>
            <a:r>
              <a:rPr lang="en-US" dirty="0">
                <a:latin typeface="Raleway" panose="020B0503030101060003" pitchFamily="34" charset="0"/>
              </a:rPr>
              <a:t>Recommendations</a:t>
            </a:r>
          </a:p>
          <a:p>
            <a:pPr lvl="1"/>
            <a:r>
              <a:rPr lang="en-US" dirty="0">
                <a:latin typeface="Raleway" panose="020B0503030101060003" pitchFamily="34" charset="0"/>
              </a:rPr>
              <a:t>Must include: </a:t>
            </a:r>
          </a:p>
          <a:p>
            <a:pPr lvl="2">
              <a:buFont typeface="Arial" panose="020B0604020202020204" pitchFamily="34" charset="0"/>
              <a:buChar char="•"/>
            </a:pPr>
            <a:r>
              <a:rPr lang="en-US" sz="2400" dirty="0">
                <a:latin typeface="Raleway" panose="020B0503030101060003" pitchFamily="34" charset="0"/>
              </a:rPr>
              <a:t>Vineland</a:t>
            </a:r>
          </a:p>
          <a:p>
            <a:pPr lvl="2">
              <a:buFont typeface="Arial" panose="020B0604020202020204" pitchFamily="34" charset="0"/>
              <a:buChar char="•"/>
            </a:pPr>
            <a:r>
              <a:rPr lang="en-US" sz="2400" dirty="0">
                <a:latin typeface="Raleway" panose="020B0503030101060003" pitchFamily="34" charset="0"/>
              </a:rPr>
              <a:t>Two of the following: </a:t>
            </a:r>
          </a:p>
          <a:p>
            <a:pPr lvl="3">
              <a:buFont typeface="Arial" panose="020B0604020202020204" pitchFamily="34" charset="0"/>
              <a:buChar char="•"/>
            </a:pPr>
            <a:r>
              <a:rPr lang="en-US" sz="2200" dirty="0">
                <a:latin typeface="Raleway" panose="020B0503030101060003" pitchFamily="34" charset="0"/>
              </a:rPr>
              <a:t>PDD-BI, SRS, PEAK-CA, VBMAPP, AFLS, Essentials for Living, or ABLLS</a:t>
            </a:r>
          </a:p>
        </p:txBody>
      </p:sp>
      <p:pic>
        <p:nvPicPr>
          <p:cNvPr id="2" name="Picture 1">
            <a:extLst>
              <a:ext uri="{FF2B5EF4-FFF2-40B4-BE49-F238E27FC236}">
                <a16:creationId xmlns:a16="http://schemas.microsoft.com/office/drawing/2014/main" id="{BD40FABA-D34A-0251-593D-EC8A395C5E66}"/>
              </a:ext>
            </a:extLst>
          </p:cNvPr>
          <p:cNvPicPr>
            <a:picLocks noChangeAspect="1"/>
          </p:cNvPicPr>
          <p:nvPr/>
        </p:nvPicPr>
        <p:blipFill>
          <a:blip r:embed="rId3"/>
          <a:stretch>
            <a:fillRect/>
          </a:stretch>
        </p:blipFill>
        <p:spPr>
          <a:xfrm>
            <a:off x="4414471" y="6410553"/>
            <a:ext cx="1127858" cy="310923"/>
          </a:xfrm>
          <a:prstGeom prst="rect">
            <a:avLst/>
          </a:prstGeom>
        </p:spPr>
      </p:pic>
      <p:sp>
        <p:nvSpPr>
          <p:cNvPr id="5" name="TextBox 4">
            <a:extLst>
              <a:ext uri="{FF2B5EF4-FFF2-40B4-BE49-F238E27FC236}">
                <a16:creationId xmlns:a16="http://schemas.microsoft.com/office/drawing/2014/main" id="{D602BF7E-F8CB-968C-6E22-6E581D6D382C}"/>
              </a:ext>
            </a:extLst>
          </p:cNvPr>
          <p:cNvSpPr txBox="1"/>
          <p:nvPr/>
        </p:nvSpPr>
        <p:spPr>
          <a:xfrm>
            <a:off x="5656882" y="6284844"/>
            <a:ext cx="5951349" cy="430887"/>
          </a:xfrm>
          <a:prstGeom prst="rect">
            <a:avLst/>
          </a:prstGeom>
          <a:noFill/>
        </p:spPr>
        <p:txBody>
          <a:bodyPr wrap="square" rtlCol="0">
            <a:spAutoFit/>
          </a:bodyPr>
          <a:lstStyle/>
          <a:p>
            <a:r>
              <a:rPr lang="en-US" sz="1100" dirty="0">
                <a:latin typeface="Raleway" panose="020B0503030101060003" pitchFamily="34" charset="0"/>
              </a:rPr>
              <a:t>Reference: Initial Treatment Request Checklist and Annual Treatment Request Checklist</a:t>
            </a:r>
          </a:p>
          <a:p>
            <a:endParaRPr lang="en-US" sz="1100" dirty="0"/>
          </a:p>
        </p:txBody>
      </p:sp>
    </p:spTree>
    <p:extLst>
      <p:ext uri="{BB962C8B-B14F-4D97-AF65-F5344CB8AC3E}">
        <p14:creationId xmlns:p14="http://schemas.microsoft.com/office/powerpoint/2010/main" val="3493343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C73B24-633D-415F-8D3F-B6CD4FC391A1}"/>
              </a:ext>
            </a:extLst>
          </p:cNvPr>
          <p:cNvSpPr>
            <a:spLocks noGrp="1"/>
          </p:cNvSpPr>
          <p:nvPr>
            <p:ph type="title"/>
          </p:nvPr>
        </p:nvSpPr>
        <p:spPr/>
        <p:txBody>
          <a:bodyPr>
            <a:normAutofit/>
          </a:bodyPr>
          <a:lstStyle/>
          <a:p>
            <a:r>
              <a:rPr lang="en-US" sz="2800" dirty="0">
                <a:latin typeface="Raleway" panose="020B0503030101060003" pitchFamily="34" charset="0"/>
              </a:rPr>
              <a:t>Initial Authorization</a:t>
            </a:r>
          </a:p>
        </p:txBody>
      </p:sp>
      <p:sp>
        <p:nvSpPr>
          <p:cNvPr id="4" name="Slide Number Placeholder 3">
            <a:extLst>
              <a:ext uri="{FF2B5EF4-FFF2-40B4-BE49-F238E27FC236}">
                <a16:creationId xmlns:a16="http://schemas.microsoft.com/office/drawing/2014/main" id="{17292AC1-8EBC-4D44-97A9-D595115B5D57}"/>
              </a:ext>
            </a:extLst>
          </p:cNvPr>
          <p:cNvSpPr>
            <a:spLocks noGrp="1"/>
          </p:cNvSpPr>
          <p:nvPr>
            <p:ph type="sldNum" sz="quarter" idx="10"/>
          </p:nvPr>
        </p:nvSpPr>
        <p:spPr>
          <a:xfrm>
            <a:off x="9448800" y="6383451"/>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1640D55-031C-4AD9-A16C-4EFA2F922910}" type="slidenum">
              <a:rPr kumimoji="0" lang="en-US" sz="1600" b="1" i="0" u="none" strike="noStrike" kern="1200" cap="none" spc="0" normalizeH="0" baseline="0" noProof="0">
                <a:ln>
                  <a:noFill/>
                </a:ln>
                <a:solidFill>
                  <a:srgbClr val="004875"/>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600" b="1" i="0" u="none" strike="noStrike" kern="1200" cap="none" spc="0" normalizeH="0" baseline="0" noProof="0" dirty="0">
              <a:ln>
                <a:noFill/>
              </a:ln>
              <a:solidFill>
                <a:srgbClr val="004875"/>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679DC2E3-9E04-A2E3-F4D4-2FF98C58A298}"/>
              </a:ext>
            </a:extLst>
          </p:cNvPr>
          <p:cNvSpPr>
            <a:spLocks noGrp="1"/>
          </p:cNvSpPr>
          <p:nvPr>
            <p:ph idx="1"/>
          </p:nvPr>
        </p:nvSpPr>
        <p:spPr>
          <a:xfrm>
            <a:off x="0" y="849854"/>
            <a:ext cx="12192000" cy="1536885"/>
          </a:xfrm>
        </p:spPr>
        <p:txBody>
          <a:bodyPr>
            <a:normAutofit lnSpcReduction="10000"/>
          </a:bodyPr>
          <a:lstStyle/>
          <a:p>
            <a:pPr marL="0" lvl="0" indent="0">
              <a:buNone/>
            </a:pPr>
            <a:r>
              <a:rPr lang="en-US" sz="2400" kern="1200" dirty="0">
                <a:solidFill>
                  <a:schemeClr val="tx2"/>
                </a:solidFill>
                <a:effectLst/>
                <a:latin typeface="Raleway" panose="020B0503030101060003" pitchFamily="34" charset="0"/>
              </a:rPr>
              <a:t>Process as initial when starting services with new provider group.</a:t>
            </a:r>
          </a:p>
          <a:p>
            <a:pPr marL="0" lvl="0" indent="0">
              <a:buNone/>
            </a:pPr>
            <a:endParaRPr lang="en-US" sz="2400" dirty="0">
              <a:solidFill>
                <a:schemeClr val="tx2"/>
              </a:solidFill>
              <a:latin typeface="Raleway" panose="020B0503030101060003" pitchFamily="34" charset="0"/>
            </a:endParaRPr>
          </a:p>
          <a:p>
            <a:pPr marL="0" lvl="0" indent="0">
              <a:buNone/>
            </a:pPr>
            <a:r>
              <a:rPr lang="en-US" sz="2400" kern="1200" dirty="0">
                <a:solidFill>
                  <a:schemeClr val="tx2"/>
                </a:solidFill>
                <a:effectLst/>
                <a:latin typeface="Raleway" panose="020B0503030101060003" pitchFamily="34" charset="0"/>
              </a:rPr>
              <a:t>Process as initial if services were on hold or client was discharged from same company for 10 months or more</a:t>
            </a:r>
            <a:endParaRPr lang="en-US" sz="2400" dirty="0">
              <a:latin typeface="Raleway" panose="020B0503030101060003" pitchFamily="34" charset="0"/>
            </a:endParaRPr>
          </a:p>
        </p:txBody>
      </p:sp>
      <p:pic>
        <p:nvPicPr>
          <p:cNvPr id="2" name="Picture 1">
            <a:extLst>
              <a:ext uri="{FF2B5EF4-FFF2-40B4-BE49-F238E27FC236}">
                <a16:creationId xmlns:a16="http://schemas.microsoft.com/office/drawing/2014/main" id="{F9861F86-DABE-8F30-04D8-9DB94B0D0527}"/>
              </a:ext>
            </a:extLst>
          </p:cNvPr>
          <p:cNvPicPr>
            <a:picLocks noChangeAspect="1"/>
          </p:cNvPicPr>
          <p:nvPr/>
        </p:nvPicPr>
        <p:blipFill>
          <a:blip r:embed="rId3"/>
          <a:stretch>
            <a:fillRect/>
          </a:stretch>
        </p:blipFill>
        <p:spPr>
          <a:xfrm>
            <a:off x="4499138" y="6410553"/>
            <a:ext cx="1127858" cy="310923"/>
          </a:xfrm>
          <a:prstGeom prst="rect">
            <a:avLst/>
          </a:prstGeom>
        </p:spPr>
      </p:pic>
      <p:sp>
        <p:nvSpPr>
          <p:cNvPr id="5" name="TextBox 4">
            <a:extLst>
              <a:ext uri="{FF2B5EF4-FFF2-40B4-BE49-F238E27FC236}">
                <a16:creationId xmlns:a16="http://schemas.microsoft.com/office/drawing/2014/main" id="{9F8B3B8D-9199-CFE2-A953-6BBBC66735C0}"/>
              </a:ext>
            </a:extLst>
          </p:cNvPr>
          <p:cNvSpPr txBox="1"/>
          <p:nvPr/>
        </p:nvSpPr>
        <p:spPr>
          <a:xfrm>
            <a:off x="6099874" y="6256493"/>
            <a:ext cx="5253926" cy="253916"/>
          </a:xfrm>
          <a:prstGeom prst="rect">
            <a:avLst/>
          </a:prstGeom>
          <a:noFill/>
        </p:spPr>
        <p:txBody>
          <a:bodyPr wrap="square" rtlCol="0">
            <a:spAutoFit/>
          </a:bodyPr>
          <a:lstStyle/>
          <a:p>
            <a:pPr marL="0" indent="0">
              <a:buNone/>
            </a:pPr>
            <a:r>
              <a:rPr lang="en-US" sz="1050" dirty="0">
                <a:solidFill>
                  <a:schemeClr val="tx2"/>
                </a:solidFill>
                <a:latin typeface="Raleway" panose="020B0503030101060003" pitchFamily="34" charset="0"/>
              </a:rPr>
              <a:t>Reference: Autism Spectrum Disorder (ASD) Services Provider Manual Section 5</a:t>
            </a:r>
          </a:p>
        </p:txBody>
      </p:sp>
      <p:sp>
        <p:nvSpPr>
          <p:cNvPr id="7" name="TextBox 6">
            <a:extLst>
              <a:ext uri="{FF2B5EF4-FFF2-40B4-BE49-F238E27FC236}">
                <a16:creationId xmlns:a16="http://schemas.microsoft.com/office/drawing/2014/main" id="{F3616144-3ACA-9057-AD1F-B98131E063E5}"/>
              </a:ext>
            </a:extLst>
          </p:cNvPr>
          <p:cNvSpPr txBox="1"/>
          <p:nvPr/>
        </p:nvSpPr>
        <p:spPr>
          <a:xfrm>
            <a:off x="6219986" y="2737296"/>
            <a:ext cx="5749871" cy="3139321"/>
          </a:xfrm>
          <a:prstGeom prst="rect">
            <a:avLst/>
          </a:prstGeom>
          <a:noFill/>
        </p:spPr>
        <p:txBody>
          <a:bodyPr wrap="square" rtlCol="0">
            <a:spAutoFit/>
          </a:bodyPr>
          <a:lstStyle/>
          <a:p>
            <a:pPr marL="0" indent="0">
              <a:buNone/>
            </a:pPr>
            <a:r>
              <a:rPr lang="en-US" sz="2200" b="1" dirty="0">
                <a:solidFill>
                  <a:schemeClr val="tx2"/>
                </a:solidFill>
                <a:latin typeface="Raleway" panose="020B0503030101060003" pitchFamily="34" charset="0"/>
              </a:rPr>
              <a:t>Prior Authorization for ABA Provider</a:t>
            </a:r>
          </a:p>
          <a:p>
            <a:pPr marL="0" indent="0">
              <a:buNone/>
            </a:pPr>
            <a:endParaRPr lang="en-US" sz="2200" b="1" dirty="0">
              <a:solidFill>
                <a:schemeClr val="tx2"/>
              </a:solidFill>
              <a:latin typeface="Raleway" panose="020B0503030101060003" pitchFamily="34" charset="0"/>
            </a:endParaRPr>
          </a:p>
          <a:p>
            <a:r>
              <a:rPr lang="en-US" sz="2200" dirty="0">
                <a:solidFill>
                  <a:schemeClr val="tx2"/>
                </a:solidFill>
                <a:latin typeface="Raleway" panose="020B0503030101060003" pitchFamily="34" charset="0"/>
              </a:rPr>
              <a:t>For initial treatment requests, the comprehensive psychological assessment or testing report, Behavior Identification Assessment results, and IPOC must be submitted to Kepro along with the SCDHHS ASD Prior Authorization Request Form.</a:t>
            </a:r>
            <a:endParaRPr lang="en-US" sz="2200" dirty="0"/>
          </a:p>
        </p:txBody>
      </p:sp>
      <p:sp>
        <p:nvSpPr>
          <p:cNvPr id="8" name="TextBox 7">
            <a:extLst>
              <a:ext uri="{FF2B5EF4-FFF2-40B4-BE49-F238E27FC236}">
                <a16:creationId xmlns:a16="http://schemas.microsoft.com/office/drawing/2014/main" id="{13373D05-BA07-779D-5415-7E56CA67E989}"/>
              </a:ext>
            </a:extLst>
          </p:cNvPr>
          <p:cNvSpPr txBox="1"/>
          <p:nvPr/>
        </p:nvSpPr>
        <p:spPr>
          <a:xfrm>
            <a:off x="0" y="2825028"/>
            <a:ext cx="5749871" cy="3139321"/>
          </a:xfrm>
          <a:prstGeom prst="rect">
            <a:avLst/>
          </a:prstGeom>
          <a:noFill/>
        </p:spPr>
        <p:txBody>
          <a:bodyPr wrap="square" rtlCol="0">
            <a:spAutoFit/>
          </a:bodyPr>
          <a:lstStyle/>
          <a:p>
            <a:pPr marL="0" lvl="0" indent="0">
              <a:buNone/>
            </a:pPr>
            <a:r>
              <a:rPr lang="en-US" sz="2200" b="1" kern="1200" dirty="0">
                <a:solidFill>
                  <a:schemeClr val="tx2"/>
                </a:solidFill>
                <a:effectLst/>
                <a:latin typeface="Raleway" panose="020B0503030101060003" pitchFamily="34" charset="0"/>
              </a:rPr>
              <a:t>Prior Authorization for LIP Provider</a:t>
            </a:r>
          </a:p>
          <a:p>
            <a:pPr marL="0" lvl="0" indent="0">
              <a:buNone/>
            </a:pPr>
            <a:endParaRPr lang="en-US" sz="2200" b="1" kern="1200" dirty="0">
              <a:solidFill>
                <a:schemeClr val="tx2"/>
              </a:solidFill>
              <a:effectLst/>
              <a:latin typeface="Raleway" panose="020B0503030101060003" pitchFamily="34" charset="0"/>
            </a:endParaRPr>
          </a:p>
          <a:p>
            <a:r>
              <a:rPr lang="en-US" sz="2200" dirty="0">
                <a:solidFill>
                  <a:schemeClr val="tx2"/>
                </a:solidFill>
                <a:latin typeface="Raleway" panose="020B0503030101060003" pitchFamily="34" charset="0"/>
              </a:rPr>
              <a:t>For initial treatment requests, the comprehensive psychological assessment or testing report and IPOC must be submitted to Kepro along with the SCDHHS ASD Prior Authorization Request Form..</a:t>
            </a:r>
          </a:p>
          <a:p>
            <a:endParaRPr lang="en-US" sz="2200" dirty="0"/>
          </a:p>
        </p:txBody>
      </p:sp>
    </p:spTree>
    <p:extLst>
      <p:ext uri="{BB962C8B-B14F-4D97-AF65-F5344CB8AC3E}">
        <p14:creationId xmlns:p14="http://schemas.microsoft.com/office/powerpoint/2010/main" val="4262631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2871BD-4688-47CF-9F20-E4708BD116DD}"/>
              </a:ext>
            </a:extLst>
          </p:cNvPr>
          <p:cNvSpPr>
            <a:spLocks noGrp="1"/>
          </p:cNvSpPr>
          <p:nvPr>
            <p:ph type="title"/>
          </p:nvPr>
        </p:nvSpPr>
        <p:spPr/>
        <p:txBody>
          <a:bodyPr>
            <a:normAutofit/>
          </a:bodyPr>
          <a:lstStyle/>
          <a:p>
            <a:r>
              <a:rPr lang="en-US" sz="2800" dirty="0">
                <a:latin typeface="Raleway" panose="020B0503030101060003" pitchFamily="34" charset="0"/>
              </a:rPr>
              <a:t>Individualized Plan of Care (IPOC)</a:t>
            </a:r>
          </a:p>
        </p:txBody>
      </p:sp>
      <p:sp>
        <p:nvSpPr>
          <p:cNvPr id="4" name="Slide Number Placeholder 3">
            <a:extLst>
              <a:ext uri="{FF2B5EF4-FFF2-40B4-BE49-F238E27FC236}">
                <a16:creationId xmlns:a16="http://schemas.microsoft.com/office/drawing/2014/main" id="{318DC4D6-2493-411F-A6C9-D972F23E134E}"/>
              </a:ext>
            </a:extLst>
          </p:cNvPr>
          <p:cNvSpPr>
            <a:spLocks noGrp="1"/>
          </p:cNvSpPr>
          <p:nvPr>
            <p:ph type="sldNum" sz="quarter" idx="10"/>
          </p:nvPr>
        </p:nvSpPr>
        <p:spPr>
          <a:xfrm>
            <a:off x="9245599" y="6327846"/>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640D55-031C-4AD9-A16C-4EFA2F922910}" type="slidenum">
              <a:rPr kumimoji="0" lang="en-US" sz="1600" b="1" i="0" u="none" strike="noStrike" kern="1200" cap="none" spc="0" normalizeH="0" baseline="0" noProof="0" smtClean="0">
                <a:ln>
                  <a:noFill/>
                </a:ln>
                <a:solidFill>
                  <a:srgbClr val="004875"/>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600" b="1" i="0" u="none" strike="noStrike" kern="1200" cap="none" spc="0" normalizeH="0" baseline="0" noProof="0" dirty="0">
              <a:ln>
                <a:noFill/>
              </a:ln>
              <a:solidFill>
                <a:srgbClr val="004875"/>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5091D78D-94B3-B144-D051-51D1A413B7FA}"/>
              </a:ext>
            </a:extLst>
          </p:cNvPr>
          <p:cNvSpPr>
            <a:spLocks noGrp="1"/>
          </p:cNvSpPr>
          <p:nvPr>
            <p:ph idx="1"/>
          </p:nvPr>
        </p:nvSpPr>
        <p:spPr>
          <a:xfrm>
            <a:off x="0" y="982133"/>
            <a:ext cx="12192000" cy="5181600"/>
          </a:xfrm>
        </p:spPr>
        <p:txBody>
          <a:bodyPr>
            <a:normAutofit/>
          </a:bodyPr>
          <a:lstStyle/>
          <a:p>
            <a:pPr marL="0" indent="0">
              <a:buNone/>
            </a:pPr>
            <a:r>
              <a:rPr lang="en-US" b="1" dirty="0">
                <a:latin typeface="Raleway" panose="020B0503030101060003" pitchFamily="34" charset="0"/>
              </a:rPr>
              <a:t>For all beneficiaries, the IPOC must be completed in its entirety to address the following:</a:t>
            </a:r>
          </a:p>
          <a:p>
            <a:pPr marL="0" indent="0">
              <a:buNone/>
            </a:pPr>
            <a:endParaRPr lang="en-US" sz="2400" b="1" dirty="0">
              <a:latin typeface="Raleway" panose="020B0503030101060003" pitchFamily="34" charset="0"/>
            </a:endParaRPr>
          </a:p>
          <a:p>
            <a:pPr lvl="1"/>
            <a:r>
              <a:rPr lang="en-US" dirty="0">
                <a:latin typeface="Raleway" panose="020B0503030101060003" pitchFamily="34" charset="0"/>
              </a:rPr>
              <a:t>The beneficiary’s strengths, needs, abilities and preferences.</a:t>
            </a:r>
          </a:p>
          <a:p>
            <a:pPr lvl="1"/>
            <a:r>
              <a:rPr lang="en-US" dirty="0">
                <a:latin typeface="Raleway" panose="020B0503030101060003" pitchFamily="34" charset="0"/>
              </a:rPr>
              <a:t>The goals and objectives of treatment which must tie into the child’s assessment and evaluation results.</a:t>
            </a:r>
          </a:p>
          <a:p>
            <a:pPr lvl="1"/>
            <a:r>
              <a:rPr lang="en-US" dirty="0">
                <a:latin typeface="Raleway" panose="020B0503030101060003" pitchFamily="34" charset="0"/>
              </a:rPr>
              <a:t>An outline to address the assessed needs of the beneficiary, including, but not limited to specific description of the recommended amount, type, frequency, setting, and duration of ASD treatment services needed to best meet the needs of the beneficiary.</a:t>
            </a:r>
          </a:p>
          <a:p>
            <a:pPr lvl="1"/>
            <a:r>
              <a:rPr lang="en-US" dirty="0">
                <a:latin typeface="Raleway" panose="020B0503030101060003" pitchFamily="34" charset="0"/>
              </a:rPr>
              <a:t>Specific treatment activities or interventions.</a:t>
            </a:r>
          </a:p>
          <a:p>
            <a:pPr lvl="1"/>
            <a:r>
              <a:rPr lang="en-US" dirty="0">
                <a:latin typeface="Raleway" panose="020B0503030101060003" pitchFamily="34" charset="0"/>
              </a:rPr>
              <a:t>Amount and type of parent/caregiver participation, as applicable to the beneficiary.</a:t>
            </a:r>
          </a:p>
        </p:txBody>
      </p:sp>
      <p:pic>
        <p:nvPicPr>
          <p:cNvPr id="2" name="Picture 1">
            <a:extLst>
              <a:ext uri="{FF2B5EF4-FFF2-40B4-BE49-F238E27FC236}">
                <a16:creationId xmlns:a16="http://schemas.microsoft.com/office/drawing/2014/main" id="{2732FD8E-C844-D37E-DD63-8D37C0EEC089}"/>
              </a:ext>
            </a:extLst>
          </p:cNvPr>
          <p:cNvPicPr>
            <a:picLocks noChangeAspect="1"/>
          </p:cNvPicPr>
          <p:nvPr/>
        </p:nvPicPr>
        <p:blipFill>
          <a:blip r:embed="rId3"/>
          <a:stretch>
            <a:fillRect/>
          </a:stretch>
        </p:blipFill>
        <p:spPr>
          <a:xfrm>
            <a:off x="4397538" y="6410553"/>
            <a:ext cx="1127858" cy="310923"/>
          </a:xfrm>
          <a:prstGeom prst="rect">
            <a:avLst/>
          </a:prstGeom>
        </p:spPr>
      </p:pic>
      <p:sp>
        <p:nvSpPr>
          <p:cNvPr id="6" name="TextBox 5">
            <a:extLst>
              <a:ext uri="{FF2B5EF4-FFF2-40B4-BE49-F238E27FC236}">
                <a16:creationId xmlns:a16="http://schemas.microsoft.com/office/drawing/2014/main" id="{23E8A1F2-BDF0-10E8-1B03-F0A1E540DDA4}"/>
              </a:ext>
            </a:extLst>
          </p:cNvPr>
          <p:cNvSpPr txBox="1"/>
          <p:nvPr/>
        </p:nvSpPr>
        <p:spPr>
          <a:xfrm>
            <a:off x="6099874" y="6256493"/>
            <a:ext cx="5253926" cy="253916"/>
          </a:xfrm>
          <a:prstGeom prst="rect">
            <a:avLst/>
          </a:prstGeom>
          <a:noFill/>
        </p:spPr>
        <p:txBody>
          <a:bodyPr wrap="square" rtlCol="0">
            <a:spAutoFit/>
          </a:bodyPr>
          <a:lstStyle/>
          <a:p>
            <a:pPr marL="0" indent="0">
              <a:buNone/>
            </a:pPr>
            <a:r>
              <a:rPr lang="en-US" sz="1050" dirty="0">
                <a:solidFill>
                  <a:schemeClr val="tx2"/>
                </a:solidFill>
                <a:latin typeface="Raleway" panose="020B0503030101060003" pitchFamily="34" charset="0"/>
              </a:rPr>
              <a:t>Reference: Autism Spectrum Disorder (ASD) Services Provider Manual Section 5</a:t>
            </a:r>
          </a:p>
        </p:txBody>
      </p:sp>
    </p:spTree>
    <p:extLst>
      <p:ext uri="{BB962C8B-B14F-4D97-AF65-F5344CB8AC3E}">
        <p14:creationId xmlns:p14="http://schemas.microsoft.com/office/powerpoint/2010/main" val="3747527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2871BD-4688-47CF-9F20-E4708BD116DD}"/>
              </a:ext>
            </a:extLst>
          </p:cNvPr>
          <p:cNvSpPr>
            <a:spLocks noGrp="1"/>
          </p:cNvSpPr>
          <p:nvPr>
            <p:ph type="title"/>
          </p:nvPr>
        </p:nvSpPr>
        <p:spPr/>
        <p:txBody>
          <a:bodyPr>
            <a:normAutofit/>
          </a:bodyPr>
          <a:lstStyle/>
          <a:p>
            <a:r>
              <a:rPr lang="en-US" sz="2800" dirty="0">
                <a:latin typeface="Raleway" panose="020B0503030101060003" pitchFamily="34" charset="0"/>
              </a:rPr>
              <a:t>Individualized Plan of Care (IPOC)</a:t>
            </a:r>
          </a:p>
        </p:txBody>
      </p:sp>
      <p:sp>
        <p:nvSpPr>
          <p:cNvPr id="4" name="Slide Number Placeholder 3">
            <a:extLst>
              <a:ext uri="{FF2B5EF4-FFF2-40B4-BE49-F238E27FC236}">
                <a16:creationId xmlns:a16="http://schemas.microsoft.com/office/drawing/2014/main" id="{318DC4D6-2493-411F-A6C9-D972F23E134E}"/>
              </a:ext>
            </a:extLst>
          </p:cNvPr>
          <p:cNvSpPr>
            <a:spLocks noGrp="1"/>
          </p:cNvSpPr>
          <p:nvPr>
            <p:ph type="sldNum" sz="quarter" idx="10"/>
          </p:nvPr>
        </p:nvSpPr>
        <p:spPr>
          <a:xfrm>
            <a:off x="9245599" y="641055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640D55-031C-4AD9-A16C-4EFA2F922910}" type="slidenum">
              <a:rPr kumimoji="0" lang="en-US" sz="1600" b="1" i="0" u="none" strike="noStrike" kern="1200" cap="none" spc="0" normalizeH="0" baseline="0" noProof="0" smtClean="0">
                <a:ln>
                  <a:noFill/>
                </a:ln>
                <a:solidFill>
                  <a:srgbClr val="004875"/>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600" b="1" i="0" u="none" strike="noStrike" kern="1200" cap="none" spc="0" normalizeH="0" baseline="0" noProof="0" dirty="0">
              <a:ln>
                <a:noFill/>
              </a:ln>
              <a:solidFill>
                <a:srgbClr val="004875"/>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5091D78D-94B3-B144-D051-51D1A413B7FA}"/>
              </a:ext>
            </a:extLst>
          </p:cNvPr>
          <p:cNvSpPr>
            <a:spLocks noGrp="1"/>
          </p:cNvSpPr>
          <p:nvPr>
            <p:ph idx="1"/>
          </p:nvPr>
        </p:nvSpPr>
        <p:spPr>
          <a:xfrm>
            <a:off x="237066" y="982133"/>
            <a:ext cx="11751733" cy="5181600"/>
          </a:xfrm>
        </p:spPr>
        <p:txBody>
          <a:bodyPr>
            <a:normAutofit/>
          </a:bodyPr>
          <a:lstStyle/>
          <a:p>
            <a:pPr marL="0" indent="0">
              <a:buNone/>
            </a:pPr>
            <a:r>
              <a:rPr lang="en-US" b="1" dirty="0">
                <a:latin typeface="Raleway" panose="020B0503030101060003" pitchFamily="34" charset="0"/>
              </a:rPr>
              <a:t>For all beneficiaries, the IPOC must be completed in its entirety to address the following:</a:t>
            </a:r>
          </a:p>
          <a:p>
            <a:pPr marL="0" indent="0">
              <a:buNone/>
            </a:pPr>
            <a:endParaRPr lang="en-US" b="1" dirty="0">
              <a:latin typeface="Raleway" panose="020B0503030101060003" pitchFamily="34" charset="0"/>
            </a:endParaRPr>
          </a:p>
          <a:p>
            <a:pPr lvl="1"/>
            <a:r>
              <a:rPr lang="en-US" dirty="0">
                <a:latin typeface="Raleway" panose="020B0503030101060003" pitchFamily="34" charset="0"/>
              </a:rPr>
              <a:t>The date of each completed progress summary and annual re-development.</a:t>
            </a:r>
          </a:p>
          <a:p>
            <a:pPr lvl="1"/>
            <a:r>
              <a:rPr lang="en-US" dirty="0">
                <a:latin typeface="Raleway" panose="020B0503030101060003" pitchFamily="34" charset="0"/>
              </a:rPr>
              <a:t>Signature, title and date by the multidisciplinary team members including the parent and/or caregiver (electronic signatures are acceptable).</a:t>
            </a:r>
          </a:p>
          <a:p>
            <a:endParaRPr lang="en-US" sz="2200" dirty="0">
              <a:latin typeface="Raleway" panose="020B0503030101060003" pitchFamily="34" charset="0"/>
            </a:endParaRPr>
          </a:p>
          <a:p>
            <a:pPr marL="0" indent="0">
              <a:buNone/>
            </a:pPr>
            <a:endParaRPr lang="en-US" sz="2200" dirty="0">
              <a:latin typeface="Raleway" panose="020B0503030101060003" pitchFamily="34" charset="0"/>
            </a:endParaRPr>
          </a:p>
          <a:p>
            <a:pPr marL="0" indent="0">
              <a:buNone/>
            </a:pPr>
            <a:r>
              <a:rPr lang="en-US" sz="2200" b="1" dirty="0">
                <a:solidFill>
                  <a:srgbClr val="FF0000"/>
                </a:solidFill>
                <a:latin typeface="Raleway" panose="020B0503030101060003" pitchFamily="34" charset="0"/>
              </a:rPr>
              <a:t>IMPORTANT: </a:t>
            </a:r>
          </a:p>
          <a:p>
            <a:pPr marL="0" indent="0">
              <a:buNone/>
            </a:pPr>
            <a:r>
              <a:rPr lang="en-US" sz="2200" dirty="0">
                <a:solidFill>
                  <a:srgbClr val="FF0000"/>
                </a:solidFill>
                <a:latin typeface="Raleway" panose="020B0503030101060003" pitchFamily="34" charset="0"/>
              </a:rPr>
              <a:t>The IPOC must be completed no later than the 10th business day after an initial assessment meeting with  a  LIP  or  a  behavior  assessment  with  an  ABA  provider  is  completed.  If  the  IPOC  is  not completed within this time frame, services rendered are not Medicaid reimbursable. </a:t>
            </a:r>
          </a:p>
        </p:txBody>
      </p:sp>
      <p:pic>
        <p:nvPicPr>
          <p:cNvPr id="2" name="Picture 1">
            <a:extLst>
              <a:ext uri="{FF2B5EF4-FFF2-40B4-BE49-F238E27FC236}">
                <a16:creationId xmlns:a16="http://schemas.microsoft.com/office/drawing/2014/main" id="{2732FD8E-C844-D37E-DD63-8D37C0EEC089}"/>
              </a:ext>
            </a:extLst>
          </p:cNvPr>
          <p:cNvPicPr>
            <a:picLocks noChangeAspect="1"/>
          </p:cNvPicPr>
          <p:nvPr/>
        </p:nvPicPr>
        <p:blipFill>
          <a:blip r:embed="rId3"/>
          <a:stretch>
            <a:fillRect/>
          </a:stretch>
        </p:blipFill>
        <p:spPr>
          <a:xfrm>
            <a:off x="4397538" y="6410553"/>
            <a:ext cx="1127858" cy="310923"/>
          </a:xfrm>
          <a:prstGeom prst="rect">
            <a:avLst/>
          </a:prstGeom>
        </p:spPr>
      </p:pic>
      <p:sp>
        <p:nvSpPr>
          <p:cNvPr id="6" name="TextBox 5">
            <a:extLst>
              <a:ext uri="{FF2B5EF4-FFF2-40B4-BE49-F238E27FC236}">
                <a16:creationId xmlns:a16="http://schemas.microsoft.com/office/drawing/2014/main" id="{9FCB2F7C-91A9-B47F-CBAF-30A888C69886}"/>
              </a:ext>
            </a:extLst>
          </p:cNvPr>
          <p:cNvSpPr txBox="1"/>
          <p:nvPr/>
        </p:nvSpPr>
        <p:spPr>
          <a:xfrm>
            <a:off x="6099874" y="6256493"/>
            <a:ext cx="5253926" cy="253916"/>
          </a:xfrm>
          <a:prstGeom prst="rect">
            <a:avLst/>
          </a:prstGeom>
          <a:noFill/>
        </p:spPr>
        <p:txBody>
          <a:bodyPr wrap="square" rtlCol="0">
            <a:spAutoFit/>
          </a:bodyPr>
          <a:lstStyle/>
          <a:p>
            <a:pPr marL="0" indent="0">
              <a:buNone/>
            </a:pPr>
            <a:r>
              <a:rPr lang="en-US" sz="1050" dirty="0">
                <a:solidFill>
                  <a:schemeClr val="tx2"/>
                </a:solidFill>
                <a:latin typeface="Raleway" panose="020B0503030101060003" pitchFamily="34" charset="0"/>
              </a:rPr>
              <a:t>Reference: Autism Spectrum Disorder (ASD) Services Provider Manual Section 5</a:t>
            </a:r>
          </a:p>
        </p:txBody>
      </p:sp>
    </p:spTree>
    <p:extLst>
      <p:ext uri="{BB962C8B-B14F-4D97-AF65-F5344CB8AC3E}">
        <p14:creationId xmlns:p14="http://schemas.microsoft.com/office/powerpoint/2010/main" val="3301981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_SLIDE_TYPE" val="6"/>
</p:tagLst>
</file>

<file path=ppt/theme/theme1.xml><?xml version="1.0" encoding="utf-8"?>
<a:theme xmlns:a="http://schemas.openxmlformats.org/drawingml/2006/main" name="Custom Design">
  <a:themeElements>
    <a:clrScheme name="Kepro Colors">
      <a:dk1>
        <a:srgbClr val="000000"/>
      </a:dk1>
      <a:lt1>
        <a:srgbClr val="FFFFFF"/>
      </a:lt1>
      <a:dk2>
        <a:srgbClr val="37465E"/>
      </a:dk2>
      <a:lt2>
        <a:srgbClr val="FFFFFF"/>
      </a:lt2>
      <a:accent1>
        <a:srgbClr val="70C2D4"/>
      </a:accent1>
      <a:accent2>
        <a:srgbClr val="546980"/>
      </a:accent2>
      <a:accent3>
        <a:srgbClr val="36365C"/>
      </a:accent3>
      <a:accent4>
        <a:srgbClr val="D4CCA8"/>
      </a:accent4>
      <a:accent5>
        <a:srgbClr val="EF8A45"/>
      </a:accent5>
      <a:accent6>
        <a:srgbClr val="D9C973"/>
      </a:accent6>
      <a:hlink>
        <a:srgbClr val="BDE3E8"/>
      </a:hlink>
      <a:folHlink>
        <a:srgbClr val="545454"/>
      </a:folHlink>
    </a:clrScheme>
    <a:fontScheme name="Kepro">
      <a:majorFont>
        <a:latin typeface="Raleway"/>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95D7C5F57E7C4989A0C8543CCD0081" ma:contentTypeVersion="4" ma:contentTypeDescription="Create a new document." ma:contentTypeScope="" ma:versionID="11e0b220e9353bd684b7387a94443a13">
  <xsd:schema xmlns:xsd="http://www.w3.org/2001/XMLSchema" xmlns:xs="http://www.w3.org/2001/XMLSchema" xmlns:p="http://schemas.microsoft.com/office/2006/metadata/properties" xmlns:ns3="ef846798-205d-47d4-9ed9-29f9f86e51c2" targetNamespace="http://schemas.microsoft.com/office/2006/metadata/properties" ma:root="true" ma:fieldsID="7e448a05666586f9a9a1e8162a6e884b" ns3:_="">
    <xsd:import namespace="ef846798-205d-47d4-9ed9-29f9f86e51c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846798-205d-47d4-9ed9-29f9f86e51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C223A6A-AF42-4259-8C47-ED6A3725B8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846798-205d-47d4-9ed9-29f9f86e51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946E3ED-FFB0-4141-9647-02E3979050BE}">
  <ds:schemaRefs>
    <ds:schemaRef ds:uri="http://schemas.microsoft.com/office/2006/metadata/properties"/>
    <ds:schemaRef ds:uri="http://schemas.microsoft.com/office/2006/documentManagement/types"/>
    <ds:schemaRef ds:uri="http://www.w3.org/XML/1998/namespace"/>
    <ds:schemaRef ds:uri="ef846798-205d-47d4-9ed9-29f9f86e51c2"/>
    <ds:schemaRef ds:uri="http://schemas.microsoft.com/office/infopath/2007/PartnerControls"/>
    <ds:schemaRef ds:uri="http://schemas.openxmlformats.org/package/2006/metadata/core-properties"/>
    <ds:schemaRef ds:uri="http://purl.org/dc/elements/1.1/"/>
    <ds:schemaRef ds:uri="http://purl.org/dc/dcmitype/"/>
    <ds:schemaRef ds:uri="http://purl.org/dc/terms/"/>
  </ds:schemaRefs>
</ds:datastoreItem>
</file>

<file path=customXml/itemProps3.xml><?xml version="1.0" encoding="utf-8"?>
<ds:datastoreItem xmlns:ds="http://schemas.openxmlformats.org/officeDocument/2006/customXml" ds:itemID="{BB302847-182A-48BF-8368-051EFD72184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12908</TotalTime>
  <Words>2121</Words>
  <Application>Microsoft Office PowerPoint</Application>
  <PresentationFormat>Widescreen</PresentationFormat>
  <Paragraphs>194</Paragraphs>
  <Slides>21</Slides>
  <Notes>11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21</vt:i4>
      </vt:variant>
    </vt:vector>
  </HeadingPairs>
  <TitlesOfParts>
    <vt:vector size="30" baseType="lpstr">
      <vt:lpstr>Open Sans</vt:lpstr>
      <vt:lpstr>Raleway Light</vt:lpstr>
      <vt:lpstr>Raleway</vt:lpstr>
      <vt:lpstr>Wingdings</vt:lpstr>
      <vt:lpstr>Arial</vt:lpstr>
      <vt:lpstr>Raleway SemiBold</vt:lpstr>
      <vt:lpstr>Calibri</vt:lpstr>
      <vt:lpstr>Custom Design</vt:lpstr>
      <vt:lpstr>1_Custom Design</vt:lpstr>
      <vt:lpstr>South Carolina Department of Health &amp; Human services</vt:lpstr>
      <vt:lpstr>PowerPoint Presentation</vt:lpstr>
      <vt:lpstr>Autism Spectrum Disorder</vt:lpstr>
      <vt:lpstr>Autism Spectrum Disorder</vt:lpstr>
      <vt:lpstr>Comprehensive Psychological Assessment</vt:lpstr>
      <vt:lpstr>Behavior Identification Assessment</vt:lpstr>
      <vt:lpstr>Initial Authorization</vt:lpstr>
      <vt:lpstr>Individualized Plan of Care (IPOC)</vt:lpstr>
      <vt:lpstr>Individualized Plan of Care (IPOC)</vt:lpstr>
      <vt:lpstr>Individualized Plan of Care (IPOC)</vt:lpstr>
      <vt:lpstr>Continuation Authorization</vt:lpstr>
      <vt:lpstr>90-Day Progress Summary</vt:lpstr>
      <vt:lpstr>90-Day Progress Summary</vt:lpstr>
      <vt:lpstr>90-Day Progress Summary</vt:lpstr>
      <vt:lpstr>Annual Authorization</vt:lpstr>
      <vt:lpstr>Tips for ASD Submission</vt:lpstr>
      <vt:lpstr>PowerPoint Presentation</vt:lpstr>
      <vt:lpstr>Tips for Review Criteria</vt:lpstr>
      <vt:lpstr>Medical Necessity Denials</vt:lpstr>
      <vt:lpstr>Administrative Denials</vt:lpstr>
      <vt:lpstr>Where to Access Training Materials and Forms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Commonwealth of Virginia Department of Medical Assistance Services (DMAS)</dc:title>
  <dc:creator>Chantal Hunt</dc:creator>
  <cp:lastModifiedBy>Christina Albright</cp:lastModifiedBy>
  <cp:revision>270</cp:revision>
  <dcterms:created xsi:type="dcterms:W3CDTF">2020-06-10T17:04:21Z</dcterms:created>
  <dcterms:modified xsi:type="dcterms:W3CDTF">2022-05-23T15:08:59Z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0x010100D795D7C5F57E7C4989A0C8543CCD0081</vt:lpwstr>
  </property>
</Properties>
</file>