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4" r:id="rId4"/>
  </p:sldMasterIdLst>
  <p:notesMasterIdLst>
    <p:notesMasterId r:id="rId64"/>
  </p:notesMasterIdLst>
  <p:sldIdLst>
    <p:sldId id="273" r:id="rId5"/>
    <p:sldId id="474" r:id="rId6"/>
    <p:sldId id="268" r:id="rId7"/>
    <p:sldId id="491" r:id="rId8"/>
    <p:sldId id="261" r:id="rId9"/>
    <p:sldId id="471" r:id="rId10"/>
    <p:sldId id="470" r:id="rId11"/>
    <p:sldId id="476" r:id="rId12"/>
    <p:sldId id="439" r:id="rId13"/>
    <p:sldId id="469" r:id="rId14"/>
    <p:sldId id="481" r:id="rId15"/>
    <p:sldId id="482" r:id="rId16"/>
    <p:sldId id="441" r:id="rId17"/>
    <p:sldId id="265" r:id="rId18"/>
    <p:sldId id="442" r:id="rId19"/>
    <p:sldId id="263" r:id="rId20"/>
    <p:sldId id="483" r:id="rId21"/>
    <p:sldId id="274" r:id="rId22"/>
    <p:sldId id="275" r:id="rId23"/>
    <p:sldId id="271" r:id="rId24"/>
    <p:sldId id="276" r:id="rId25"/>
    <p:sldId id="473" r:id="rId26"/>
    <p:sldId id="432" r:id="rId27"/>
    <p:sldId id="438" r:id="rId28"/>
    <p:sldId id="366" r:id="rId29"/>
    <p:sldId id="446" r:id="rId30"/>
    <p:sldId id="447" r:id="rId31"/>
    <p:sldId id="448" r:id="rId32"/>
    <p:sldId id="449" r:id="rId33"/>
    <p:sldId id="450" r:id="rId34"/>
    <p:sldId id="451" r:id="rId35"/>
    <p:sldId id="452" r:id="rId36"/>
    <p:sldId id="453" r:id="rId37"/>
    <p:sldId id="454" r:id="rId38"/>
    <p:sldId id="456" r:id="rId39"/>
    <p:sldId id="458" r:id="rId40"/>
    <p:sldId id="457" r:id="rId41"/>
    <p:sldId id="459" r:id="rId42"/>
    <p:sldId id="460" r:id="rId43"/>
    <p:sldId id="461" r:id="rId44"/>
    <p:sldId id="484" r:id="rId45"/>
    <p:sldId id="490" r:id="rId46"/>
    <p:sldId id="462" r:id="rId47"/>
    <p:sldId id="463" r:id="rId48"/>
    <p:sldId id="464" r:id="rId49"/>
    <p:sldId id="465" r:id="rId50"/>
    <p:sldId id="466" r:id="rId51"/>
    <p:sldId id="467" r:id="rId52"/>
    <p:sldId id="468" r:id="rId53"/>
    <p:sldId id="485" r:id="rId54"/>
    <p:sldId id="486" r:id="rId55"/>
    <p:sldId id="264" r:id="rId56"/>
    <p:sldId id="487" r:id="rId57"/>
    <p:sldId id="488" r:id="rId58"/>
    <p:sldId id="489" r:id="rId59"/>
    <p:sldId id="445" r:id="rId60"/>
    <p:sldId id="477" r:id="rId61"/>
    <p:sldId id="475" r:id="rId62"/>
    <p:sldId id="478" r:id="rId63"/>
  </p:sldIdLst>
  <p:sldSz cx="12192000" cy="6858000"/>
  <p:notesSz cx="6858000" cy="9144000"/>
  <p:defaultTextStyle>
    <a:defPPr>
      <a:defRPr kern="0"/>
    </a:def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8FBBD24-8275-375A-C483-F65EEECD3F79}" name="Rebecca Meyer" initials="RM" userId="S::rebecca.meyer@acentra.com::9b3c636f-1413-4311-a173-f0c401c9f37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8B38"/>
    <a:srgbClr val="042126"/>
    <a:srgbClr val="F2F2F2"/>
    <a:srgbClr val="2BBC2B"/>
    <a:srgbClr val="F2FBFC"/>
    <a:srgbClr val="FAFAFA"/>
    <a:srgbClr val="3D3D3D"/>
    <a:srgbClr val="75B380"/>
    <a:srgbClr val="C4F5EB"/>
    <a:srgbClr val="F5F0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C16C3F-4147-4DC4-95C8-82145C1018F3}" v="2" dt="2024-02-23T15:34:06.175"/>
    <p1510:client id="{456CC80D-51AE-2704-F50F-5CD4A6EF4008}" v="158" dt="2024-02-23T15:25:29.445"/>
    <p1510:client id="{94081E05-5A29-6DFE-A627-9DFAE45FA60A}" v="1" dt="2024-02-23T15:33:21.070"/>
  </p1510:revLst>
</p1510:revInfo>
</file>

<file path=ppt/tableStyles.xml><?xml version="1.0" encoding="utf-8"?>
<a:tblStyleLst xmlns:a="http://schemas.openxmlformats.org/drawingml/2006/main" def="{3B4B98B0-60AC-42C2-AFA5-B58CD77FA1E5}">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3487" autoAdjust="0"/>
  </p:normalViewPr>
  <p:slideViewPr>
    <p:cSldViewPr snapToGrid="0">
      <p:cViewPr>
        <p:scale>
          <a:sx n="70" d="100"/>
          <a:sy n="70" d="100"/>
        </p:scale>
        <p:origin x="1338" y="50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ableStyles" Target="tableStyles.xml"/><Relationship Id="rId7" Type="http://schemas.openxmlformats.org/officeDocument/2006/relationships/slide" Target="slides/slide3.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cca Meyer" userId="S::rebecca.meyer@acentra.com::9b3c636f-1413-4311-a173-f0c401c9f374" providerId="AD" clId="Web-{89B649C0-6BCF-AE5B-1961-E8C13444C0B9}"/>
    <pc:docChg chg="modSld">
      <pc:chgData name="Rebecca Meyer" userId="S::rebecca.meyer@acentra.com::9b3c636f-1413-4311-a173-f0c401c9f374" providerId="AD" clId="Web-{89B649C0-6BCF-AE5B-1961-E8C13444C0B9}" dt="2024-02-09T17:03:56.325" v="1"/>
      <pc:docMkLst>
        <pc:docMk/>
      </pc:docMkLst>
      <pc:sldChg chg="delSp modSp">
        <pc:chgData name="Rebecca Meyer" userId="S::rebecca.meyer@acentra.com::9b3c636f-1413-4311-a173-f0c401c9f374" providerId="AD" clId="Web-{89B649C0-6BCF-AE5B-1961-E8C13444C0B9}" dt="2024-02-09T17:03:56.325" v="1"/>
        <pc:sldMkLst>
          <pc:docMk/>
          <pc:sldMk cId="3825211045" sldId="472"/>
        </pc:sldMkLst>
        <pc:spChg chg="del mod">
          <ac:chgData name="Rebecca Meyer" userId="S::rebecca.meyer@acentra.com::9b3c636f-1413-4311-a173-f0c401c9f374" providerId="AD" clId="Web-{89B649C0-6BCF-AE5B-1961-E8C13444C0B9}" dt="2024-02-09T17:03:56.325" v="1"/>
          <ac:spMkLst>
            <pc:docMk/>
            <pc:sldMk cId="3825211045" sldId="472"/>
            <ac:spMk id="7" creationId="{3DFBB000-E24D-7CE8-2045-5A7C9E5214DD}"/>
          </ac:spMkLst>
        </pc:spChg>
      </pc:sldChg>
    </pc:docChg>
  </pc:docChgLst>
  <pc:docChgLst>
    <pc:chgData name="Rebecca Meyer" userId="S::rebecca.meyer@acentra.com::9b3c636f-1413-4311-a173-f0c401c9f374" providerId="AD" clId="Web-{456CC80D-51AE-2704-F50F-5CD4A6EF4008}"/>
    <pc:docChg chg="addSld delSld modSld">
      <pc:chgData name="Rebecca Meyer" userId="S::rebecca.meyer@acentra.com::9b3c636f-1413-4311-a173-f0c401c9f374" providerId="AD" clId="Web-{456CC80D-51AE-2704-F50F-5CD4A6EF4008}" dt="2024-02-23T15:25:26.273" v="147" actId="20577"/>
      <pc:docMkLst>
        <pc:docMk/>
      </pc:docMkLst>
      <pc:sldChg chg="del">
        <pc:chgData name="Rebecca Meyer" userId="S::rebecca.meyer@acentra.com::9b3c636f-1413-4311-a173-f0c401c9f374" providerId="AD" clId="Web-{456CC80D-51AE-2704-F50F-5CD4A6EF4008}" dt="2024-02-23T15:16:09.129" v="0"/>
        <pc:sldMkLst>
          <pc:docMk/>
          <pc:sldMk cId="3825211045" sldId="472"/>
        </pc:sldMkLst>
      </pc:sldChg>
      <pc:sldChg chg="new del">
        <pc:chgData name="Rebecca Meyer" userId="S::rebecca.meyer@acentra.com::9b3c636f-1413-4311-a173-f0c401c9f374" providerId="AD" clId="Web-{456CC80D-51AE-2704-F50F-5CD4A6EF4008}" dt="2024-02-23T15:16:28.521" v="6"/>
        <pc:sldMkLst>
          <pc:docMk/>
          <pc:sldMk cId="1062746735" sldId="491"/>
        </pc:sldMkLst>
      </pc:sldChg>
      <pc:sldChg chg="del">
        <pc:chgData name="Rebecca Meyer" userId="S::rebecca.meyer@acentra.com::9b3c636f-1413-4311-a173-f0c401c9f374" providerId="AD" clId="Web-{456CC80D-51AE-2704-F50F-5CD4A6EF4008}" dt="2024-02-23T15:16:09.942" v="1"/>
        <pc:sldMkLst>
          <pc:docMk/>
          <pc:sldMk cId="2098217495" sldId="491"/>
        </pc:sldMkLst>
      </pc:sldChg>
      <pc:sldChg chg="addSp delSp modSp new">
        <pc:chgData name="Rebecca Meyer" userId="S::rebecca.meyer@acentra.com::9b3c636f-1413-4311-a173-f0c401c9f374" providerId="AD" clId="Web-{456CC80D-51AE-2704-F50F-5CD4A6EF4008}" dt="2024-02-23T15:25:26.273" v="147" actId="20577"/>
        <pc:sldMkLst>
          <pc:docMk/>
          <pc:sldMk cId="2870274499" sldId="491"/>
        </pc:sldMkLst>
        <pc:spChg chg="mod">
          <ac:chgData name="Rebecca Meyer" userId="S::rebecca.meyer@acentra.com::9b3c636f-1413-4311-a173-f0c401c9f374" providerId="AD" clId="Web-{456CC80D-51AE-2704-F50F-5CD4A6EF4008}" dt="2024-02-23T15:25:26.273" v="147" actId="20577"/>
          <ac:spMkLst>
            <pc:docMk/>
            <pc:sldMk cId="2870274499" sldId="491"/>
            <ac:spMk id="2" creationId="{CE34F1F3-073A-C9A9-4894-4F85A0948B52}"/>
          </ac:spMkLst>
        </pc:spChg>
        <pc:spChg chg="mod">
          <ac:chgData name="Rebecca Meyer" userId="S::rebecca.meyer@acentra.com::9b3c636f-1413-4311-a173-f0c401c9f374" providerId="AD" clId="Web-{456CC80D-51AE-2704-F50F-5CD4A6EF4008}" dt="2024-02-23T15:25:21.585" v="146" actId="20577"/>
          <ac:spMkLst>
            <pc:docMk/>
            <pc:sldMk cId="2870274499" sldId="491"/>
            <ac:spMk id="3" creationId="{05E73430-B130-2379-8AB5-9914749E4F47}"/>
          </ac:spMkLst>
        </pc:spChg>
        <pc:spChg chg="mod">
          <ac:chgData name="Rebecca Meyer" userId="S::rebecca.meyer@acentra.com::9b3c636f-1413-4311-a173-f0c401c9f374" providerId="AD" clId="Web-{456CC80D-51AE-2704-F50F-5CD4A6EF4008}" dt="2024-02-23T15:24:38.724" v="117"/>
          <ac:spMkLst>
            <pc:docMk/>
            <pc:sldMk cId="2870274499" sldId="491"/>
            <ac:spMk id="4" creationId="{50C9AC1B-219D-0ECF-D340-A8191B1DDED7}"/>
          </ac:spMkLst>
        </pc:spChg>
        <pc:spChg chg="mod">
          <ac:chgData name="Rebecca Meyer" userId="S::rebecca.meyer@acentra.com::9b3c636f-1413-4311-a173-f0c401c9f374" providerId="AD" clId="Web-{456CC80D-51AE-2704-F50F-5CD4A6EF4008}" dt="2024-02-23T15:18:35.947" v="15" actId="20577"/>
          <ac:spMkLst>
            <pc:docMk/>
            <pc:sldMk cId="2870274499" sldId="491"/>
            <ac:spMk id="5" creationId="{4DD99DF9-DE68-6E23-6FFC-7AB415DF0948}"/>
          </ac:spMkLst>
        </pc:spChg>
        <pc:picChg chg="add del mod">
          <ac:chgData name="Rebecca Meyer" userId="S::rebecca.meyer@acentra.com::9b3c636f-1413-4311-a173-f0c401c9f374" providerId="AD" clId="Web-{456CC80D-51AE-2704-F50F-5CD4A6EF4008}" dt="2024-02-23T15:19:27.589" v="74"/>
          <ac:picMkLst>
            <pc:docMk/>
            <pc:sldMk cId="2870274499" sldId="491"/>
            <ac:picMk id="6" creationId="{2C865701-2A60-1199-16CB-ADCFF28172D7}"/>
          </ac:picMkLst>
        </pc:picChg>
      </pc:sldChg>
      <pc:sldChg chg="del">
        <pc:chgData name="Rebecca Meyer" userId="S::rebecca.meyer@acentra.com::9b3c636f-1413-4311-a173-f0c401c9f374" providerId="AD" clId="Web-{456CC80D-51AE-2704-F50F-5CD4A6EF4008}" dt="2024-02-23T15:16:12.723" v="2"/>
        <pc:sldMkLst>
          <pc:docMk/>
          <pc:sldMk cId="1835760288" sldId="492"/>
        </pc:sldMkLst>
      </pc:sldChg>
      <pc:sldChg chg="del">
        <pc:chgData name="Rebecca Meyer" userId="S::rebecca.meyer@acentra.com::9b3c636f-1413-4311-a173-f0c401c9f374" providerId="AD" clId="Web-{456CC80D-51AE-2704-F50F-5CD4A6EF4008}" dt="2024-02-23T15:16:14.192" v="3"/>
        <pc:sldMkLst>
          <pc:docMk/>
          <pc:sldMk cId="640343092" sldId="493"/>
        </pc:sldMkLst>
      </pc:sldChg>
      <pc:sldChg chg="del">
        <pc:chgData name="Rebecca Meyer" userId="S::rebecca.meyer@acentra.com::9b3c636f-1413-4311-a173-f0c401c9f374" providerId="AD" clId="Web-{456CC80D-51AE-2704-F50F-5CD4A6EF4008}" dt="2024-02-23T15:16:15.567" v="4"/>
        <pc:sldMkLst>
          <pc:docMk/>
          <pc:sldMk cId="1485096755" sldId="494"/>
        </pc:sldMkLst>
      </pc:sldChg>
    </pc:docChg>
  </pc:docChgLst>
  <pc:docChgLst>
    <pc:chgData name="Emily Engers" userId="56f60708-e17f-406d-8cca-a37e8c3f4b34" providerId="ADAL" clId="{06B46B4C-0B0D-4C7D-88F9-5D618CB0CA4C}"/>
    <pc:docChg chg="undo custSel modSld">
      <pc:chgData name="Emily Engers" userId="56f60708-e17f-406d-8cca-a37e8c3f4b34" providerId="ADAL" clId="{06B46B4C-0B0D-4C7D-88F9-5D618CB0CA4C}" dt="2024-02-01T17:26:51.861" v="40" actId="20577"/>
      <pc:docMkLst>
        <pc:docMk/>
      </pc:docMkLst>
      <pc:sldChg chg="modNotesTx">
        <pc:chgData name="Emily Engers" userId="56f60708-e17f-406d-8cca-a37e8c3f4b34" providerId="ADAL" clId="{06B46B4C-0B0D-4C7D-88F9-5D618CB0CA4C}" dt="2024-02-01T17:25:14.557" v="34" actId="6549"/>
        <pc:sldMkLst>
          <pc:docMk/>
          <pc:sldMk cId="2981917362" sldId="264"/>
        </pc:sldMkLst>
      </pc:sldChg>
      <pc:sldChg chg="modNotesTx">
        <pc:chgData name="Emily Engers" userId="56f60708-e17f-406d-8cca-a37e8c3f4b34" providerId="ADAL" clId="{06B46B4C-0B0D-4C7D-88F9-5D618CB0CA4C}" dt="2024-02-01T16:05:23.416" v="0"/>
        <pc:sldMkLst>
          <pc:docMk/>
          <pc:sldMk cId="1793906908" sldId="268"/>
        </pc:sldMkLst>
      </pc:sldChg>
      <pc:sldChg chg="modNotesTx">
        <pc:chgData name="Emily Engers" userId="56f60708-e17f-406d-8cca-a37e8c3f4b34" providerId="ADAL" clId="{06B46B4C-0B0D-4C7D-88F9-5D618CB0CA4C}" dt="2024-02-01T17:13:33.206" v="12" actId="20577"/>
        <pc:sldMkLst>
          <pc:docMk/>
          <pc:sldMk cId="4265390407" sldId="366"/>
        </pc:sldMkLst>
      </pc:sldChg>
      <pc:sldChg chg="modNotesTx">
        <pc:chgData name="Emily Engers" userId="56f60708-e17f-406d-8cca-a37e8c3f4b34" providerId="ADAL" clId="{06B46B4C-0B0D-4C7D-88F9-5D618CB0CA4C}" dt="2024-02-01T17:13:41.900" v="13"/>
        <pc:sldMkLst>
          <pc:docMk/>
          <pc:sldMk cId="2444549282" sldId="446"/>
        </pc:sldMkLst>
      </pc:sldChg>
      <pc:sldChg chg="modNotesTx">
        <pc:chgData name="Emily Engers" userId="56f60708-e17f-406d-8cca-a37e8c3f4b34" providerId="ADAL" clId="{06B46B4C-0B0D-4C7D-88F9-5D618CB0CA4C}" dt="2024-02-01T17:13:50.342" v="14"/>
        <pc:sldMkLst>
          <pc:docMk/>
          <pc:sldMk cId="1827991074" sldId="447"/>
        </pc:sldMkLst>
      </pc:sldChg>
      <pc:sldChg chg="modNotesTx">
        <pc:chgData name="Emily Engers" userId="56f60708-e17f-406d-8cca-a37e8c3f4b34" providerId="ADAL" clId="{06B46B4C-0B0D-4C7D-88F9-5D618CB0CA4C}" dt="2024-02-01T17:13:56.766" v="15"/>
        <pc:sldMkLst>
          <pc:docMk/>
          <pc:sldMk cId="945922237" sldId="448"/>
        </pc:sldMkLst>
      </pc:sldChg>
      <pc:sldChg chg="modNotesTx">
        <pc:chgData name="Emily Engers" userId="56f60708-e17f-406d-8cca-a37e8c3f4b34" providerId="ADAL" clId="{06B46B4C-0B0D-4C7D-88F9-5D618CB0CA4C}" dt="2024-02-01T17:14:01.753" v="16"/>
        <pc:sldMkLst>
          <pc:docMk/>
          <pc:sldMk cId="128028555" sldId="449"/>
        </pc:sldMkLst>
      </pc:sldChg>
      <pc:sldChg chg="modNotesTx">
        <pc:chgData name="Emily Engers" userId="56f60708-e17f-406d-8cca-a37e8c3f4b34" providerId="ADAL" clId="{06B46B4C-0B0D-4C7D-88F9-5D618CB0CA4C}" dt="2024-02-01T17:14:13.698" v="17"/>
        <pc:sldMkLst>
          <pc:docMk/>
          <pc:sldMk cId="3581990320" sldId="450"/>
        </pc:sldMkLst>
      </pc:sldChg>
      <pc:sldChg chg="modNotesTx">
        <pc:chgData name="Emily Engers" userId="56f60708-e17f-406d-8cca-a37e8c3f4b34" providerId="ADAL" clId="{06B46B4C-0B0D-4C7D-88F9-5D618CB0CA4C}" dt="2024-02-01T17:16:58.599" v="25" actId="6549"/>
        <pc:sldMkLst>
          <pc:docMk/>
          <pc:sldMk cId="2628782038" sldId="451"/>
        </pc:sldMkLst>
      </pc:sldChg>
      <pc:sldChg chg="modNotesTx">
        <pc:chgData name="Emily Engers" userId="56f60708-e17f-406d-8cca-a37e8c3f4b34" providerId="ADAL" clId="{06B46B4C-0B0D-4C7D-88F9-5D618CB0CA4C}" dt="2024-02-01T17:19:31.650" v="27"/>
        <pc:sldMkLst>
          <pc:docMk/>
          <pc:sldMk cId="1853359615" sldId="457"/>
        </pc:sldMkLst>
      </pc:sldChg>
      <pc:sldChg chg="modNotesTx">
        <pc:chgData name="Emily Engers" userId="56f60708-e17f-406d-8cca-a37e8c3f4b34" providerId="ADAL" clId="{06B46B4C-0B0D-4C7D-88F9-5D618CB0CA4C}" dt="2024-02-01T17:19:01.184" v="26"/>
        <pc:sldMkLst>
          <pc:docMk/>
          <pc:sldMk cId="1655050539" sldId="458"/>
        </pc:sldMkLst>
      </pc:sldChg>
      <pc:sldChg chg="modNotesTx">
        <pc:chgData name="Emily Engers" userId="56f60708-e17f-406d-8cca-a37e8c3f4b34" providerId="ADAL" clId="{06B46B4C-0B0D-4C7D-88F9-5D618CB0CA4C}" dt="2024-02-01T17:20:11.330" v="28"/>
        <pc:sldMkLst>
          <pc:docMk/>
          <pc:sldMk cId="2628090881" sldId="459"/>
        </pc:sldMkLst>
      </pc:sldChg>
      <pc:sldChg chg="modNotesTx">
        <pc:chgData name="Emily Engers" userId="56f60708-e17f-406d-8cca-a37e8c3f4b34" providerId="ADAL" clId="{06B46B4C-0B0D-4C7D-88F9-5D618CB0CA4C}" dt="2024-02-01T17:21:17.560" v="31"/>
        <pc:sldMkLst>
          <pc:docMk/>
          <pc:sldMk cId="2709015726" sldId="461"/>
        </pc:sldMkLst>
      </pc:sldChg>
      <pc:sldChg chg="modNotesTx">
        <pc:chgData name="Emily Engers" userId="56f60708-e17f-406d-8cca-a37e8c3f4b34" providerId="ADAL" clId="{06B46B4C-0B0D-4C7D-88F9-5D618CB0CA4C}" dt="2024-02-01T17:22:10.198" v="32" actId="6549"/>
        <pc:sldMkLst>
          <pc:docMk/>
          <pc:sldMk cId="57940465" sldId="462"/>
        </pc:sldMkLst>
      </pc:sldChg>
      <pc:sldChg chg="modNotesTx">
        <pc:chgData name="Emily Engers" userId="56f60708-e17f-406d-8cca-a37e8c3f4b34" providerId="ADAL" clId="{06B46B4C-0B0D-4C7D-88F9-5D618CB0CA4C}" dt="2024-02-01T17:22:15.617" v="33"/>
        <pc:sldMkLst>
          <pc:docMk/>
          <pc:sldMk cId="1169434910" sldId="463"/>
        </pc:sldMkLst>
      </pc:sldChg>
      <pc:sldChg chg="modNotesTx">
        <pc:chgData name="Emily Engers" userId="56f60708-e17f-406d-8cca-a37e8c3f4b34" providerId="ADAL" clId="{06B46B4C-0B0D-4C7D-88F9-5D618CB0CA4C}" dt="2024-02-01T17:10:54.395" v="10" actId="6549"/>
        <pc:sldMkLst>
          <pc:docMk/>
          <pc:sldMk cId="4255322413" sldId="469"/>
        </pc:sldMkLst>
      </pc:sldChg>
      <pc:sldChg chg="modNotesTx">
        <pc:chgData name="Emily Engers" userId="56f60708-e17f-406d-8cca-a37e8c3f4b34" providerId="ADAL" clId="{06B46B4C-0B0D-4C7D-88F9-5D618CB0CA4C}" dt="2024-02-01T17:10:27.352" v="7"/>
        <pc:sldMkLst>
          <pc:docMk/>
          <pc:sldMk cId="1328762820" sldId="481"/>
        </pc:sldMkLst>
      </pc:sldChg>
      <pc:sldChg chg="modNotesTx">
        <pc:chgData name="Emily Engers" userId="56f60708-e17f-406d-8cca-a37e8c3f4b34" providerId="ADAL" clId="{06B46B4C-0B0D-4C7D-88F9-5D618CB0CA4C}" dt="2024-02-01T17:10:40.652" v="9"/>
        <pc:sldMkLst>
          <pc:docMk/>
          <pc:sldMk cId="3536095626" sldId="482"/>
        </pc:sldMkLst>
      </pc:sldChg>
      <pc:sldChg chg="modNotesTx">
        <pc:chgData name="Emily Engers" userId="56f60708-e17f-406d-8cca-a37e8c3f4b34" providerId="ADAL" clId="{06B46B4C-0B0D-4C7D-88F9-5D618CB0CA4C}" dt="2024-02-01T17:25:34.764" v="38" actId="20577"/>
        <pc:sldMkLst>
          <pc:docMk/>
          <pc:sldMk cId="221105659" sldId="487"/>
        </pc:sldMkLst>
      </pc:sldChg>
      <pc:sldChg chg="modNotesTx">
        <pc:chgData name="Emily Engers" userId="56f60708-e17f-406d-8cca-a37e8c3f4b34" providerId="ADAL" clId="{06B46B4C-0B0D-4C7D-88F9-5D618CB0CA4C}" dt="2024-02-01T17:26:51.861" v="40" actId="20577"/>
        <pc:sldMkLst>
          <pc:docMk/>
          <pc:sldMk cId="2578287693" sldId="489"/>
        </pc:sldMkLst>
      </pc:sldChg>
    </pc:docChg>
  </pc:docChgLst>
  <pc:docChgLst>
    <pc:chgData name="Rebecca Meyer" userId="S::rebecca.meyer@acentra.com::9b3c636f-1413-4311-a173-f0c401c9f374" providerId="AD" clId="Web-{94081E05-5A29-6DFE-A627-9DFAE45FA60A}"/>
    <pc:docChg chg="modSld">
      <pc:chgData name="Rebecca Meyer" userId="S::rebecca.meyer@acentra.com::9b3c636f-1413-4311-a173-f0c401c9f374" providerId="AD" clId="Web-{94081E05-5A29-6DFE-A627-9DFAE45FA60A}" dt="2024-02-23T15:33:21.070" v="0"/>
      <pc:docMkLst>
        <pc:docMk/>
      </pc:docMkLst>
      <pc:sldChg chg="delSp">
        <pc:chgData name="Rebecca Meyer" userId="S::rebecca.meyer@acentra.com::9b3c636f-1413-4311-a173-f0c401c9f374" providerId="AD" clId="Web-{94081E05-5A29-6DFE-A627-9DFAE45FA60A}" dt="2024-02-23T15:33:21.070" v="0"/>
        <pc:sldMkLst>
          <pc:docMk/>
          <pc:sldMk cId="2578287693" sldId="489"/>
        </pc:sldMkLst>
        <pc:picChg chg="del">
          <ac:chgData name="Rebecca Meyer" userId="S::rebecca.meyer@acentra.com::9b3c636f-1413-4311-a173-f0c401c9f374" providerId="AD" clId="Web-{94081E05-5A29-6DFE-A627-9DFAE45FA60A}" dt="2024-02-23T15:33:21.070" v="0"/>
          <ac:picMkLst>
            <pc:docMk/>
            <pc:sldMk cId="2578287693" sldId="489"/>
            <ac:picMk id="3" creationId="{36320C32-562F-06B9-83B9-0618347E47E3}"/>
          </ac:picMkLst>
        </pc:picChg>
      </pc:sldChg>
    </pc:docChg>
  </pc:docChgLst>
  <pc:docChgLst>
    <pc:chgData name="Rebecca Meyer" userId="9b3c636f-1413-4311-a173-f0c401c9f374" providerId="ADAL" clId="{20C16C3F-4147-4DC4-95C8-82145C1018F3}"/>
    <pc:docChg chg="custSel addSld modSld">
      <pc:chgData name="Rebecca Meyer" userId="9b3c636f-1413-4311-a173-f0c401c9f374" providerId="ADAL" clId="{20C16C3F-4147-4DC4-95C8-82145C1018F3}" dt="2024-02-23T16:19:11.879" v="269" actId="1076"/>
      <pc:docMkLst>
        <pc:docMk/>
      </pc:docMkLst>
      <pc:sldChg chg="addSp delSp modSp mod">
        <pc:chgData name="Rebecca Meyer" userId="9b3c636f-1413-4311-a173-f0c401c9f374" providerId="ADAL" clId="{20C16C3F-4147-4DC4-95C8-82145C1018F3}" dt="2024-02-05T14:43:06.809" v="96" actId="5793"/>
        <pc:sldMkLst>
          <pc:docMk/>
          <pc:sldMk cId="2709015726" sldId="461"/>
        </pc:sldMkLst>
        <pc:spChg chg="mod">
          <ac:chgData name="Rebecca Meyer" userId="9b3c636f-1413-4311-a173-f0c401c9f374" providerId="ADAL" clId="{20C16C3F-4147-4DC4-95C8-82145C1018F3}" dt="2024-02-05T14:43:06.809" v="96" actId="5793"/>
          <ac:spMkLst>
            <pc:docMk/>
            <pc:sldMk cId="2709015726" sldId="461"/>
            <ac:spMk id="17" creationId="{99EAD7FB-9FAC-AE96-A716-A081A675BA0C}"/>
          </ac:spMkLst>
        </pc:spChg>
        <pc:picChg chg="add mod modCrop">
          <ac:chgData name="Rebecca Meyer" userId="9b3c636f-1413-4311-a173-f0c401c9f374" providerId="ADAL" clId="{20C16C3F-4147-4DC4-95C8-82145C1018F3}" dt="2024-02-05T14:42:35.828" v="7" actId="1076"/>
          <ac:picMkLst>
            <pc:docMk/>
            <pc:sldMk cId="2709015726" sldId="461"/>
            <ac:picMk id="3" creationId="{F60982D0-26A6-738A-2A33-9E407700ED0C}"/>
          </ac:picMkLst>
        </pc:picChg>
        <pc:picChg chg="del">
          <ac:chgData name="Rebecca Meyer" userId="9b3c636f-1413-4311-a173-f0c401c9f374" providerId="ADAL" clId="{20C16C3F-4147-4DC4-95C8-82145C1018F3}" dt="2024-02-05T14:41:48.934" v="0" actId="478"/>
          <ac:picMkLst>
            <pc:docMk/>
            <pc:sldMk cId="2709015726" sldId="461"/>
            <ac:picMk id="16" creationId="{4F076C30-DF1B-DCF0-8C4C-8717AC4497B1}"/>
          </ac:picMkLst>
        </pc:picChg>
      </pc:sldChg>
      <pc:sldChg chg="addSp modSp mod">
        <pc:chgData name="Rebecca Meyer" userId="9b3c636f-1413-4311-a173-f0c401c9f374" providerId="ADAL" clId="{20C16C3F-4147-4DC4-95C8-82145C1018F3}" dt="2024-02-09T17:06:01.820" v="208" actId="122"/>
        <pc:sldMkLst>
          <pc:docMk/>
          <pc:sldMk cId="3825211045" sldId="472"/>
        </pc:sldMkLst>
        <pc:spChg chg="add mod">
          <ac:chgData name="Rebecca Meyer" userId="9b3c636f-1413-4311-a173-f0c401c9f374" providerId="ADAL" clId="{20C16C3F-4147-4DC4-95C8-82145C1018F3}" dt="2024-02-09T17:06:01.820" v="208" actId="122"/>
          <ac:spMkLst>
            <pc:docMk/>
            <pc:sldMk cId="3825211045" sldId="472"/>
            <ac:spMk id="4" creationId="{E75558CD-D878-765B-38DA-EEA269E5D635}"/>
          </ac:spMkLst>
        </pc:spChg>
        <pc:picChg chg="add mod ord">
          <ac:chgData name="Rebecca Meyer" userId="9b3c636f-1413-4311-a173-f0c401c9f374" providerId="ADAL" clId="{20C16C3F-4147-4DC4-95C8-82145C1018F3}" dt="2024-02-09T17:05:51.667" v="206" actId="167"/>
          <ac:picMkLst>
            <pc:docMk/>
            <pc:sldMk cId="3825211045" sldId="472"/>
            <ac:picMk id="2" creationId="{7FE50996-3082-FD23-C1AD-F8209990B115}"/>
          </ac:picMkLst>
        </pc:picChg>
      </pc:sldChg>
      <pc:sldChg chg="addSp delSp modSp mod">
        <pc:chgData name="Rebecca Meyer" userId="9b3c636f-1413-4311-a173-f0c401c9f374" providerId="ADAL" clId="{20C16C3F-4147-4DC4-95C8-82145C1018F3}" dt="2024-02-05T14:47:55.624" v="150" actId="14100"/>
        <pc:sldMkLst>
          <pc:docMk/>
          <pc:sldMk cId="4277646746" sldId="484"/>
        </pc:sldMkLst>
        <pc:spChg chg="del">
          <ac:chgData name="Rebecca Meyer" userId="9b3c636f-1413-4311-a173-f0c401c9f374" providerId="ADAL" clId="{20C16C3F-4147-4DC4-95C8-82145C1018F3}" dt="2024-02-05T14:43:23.847" v="97" actId="478"/>
          <ac:spMkLst>
            <pc:docMk/>
            <pc:sldMk cId="4277646746" sldId="484"/>
            <ac:spMk id="3" creationId="{CB2B7496-D036-F1A8-0D8E-88B8EBB5CF64}"/>
          </ac:spMkLst>
        </pc:spChg>
        <pc:spChg chg="ord">
          <ac:chgData name="Rebecca Meyer" userId="9b3c636f-1413-4311-a173-f0c401c9f374" providerId="ADAL" clId="{20C16C3F-4147-4DC4-95C8-82145C1018F3}" dt="2024-02-05T14:45:15.228" v="113" actId="166"/>
          <ac:spMkLst>
            <pc:docMk/>
            <pc:sldMk cId="4277646746" sldId="484"/>
            <ac:spMk id="4" creationId="{3F788FF9-561E-FC59-2675-BDF97D481E26}"/>
          </ac:spMkLst>
        </pc:spChg>
        <pc:spChg chg="add mod">
          <ac:chgData name="Rebecca Meyer" userId="9b3c636f-1413-4311-a173-f0c401c9f374" providerId="ADAL" clId="{20C16C3F-4147-4DC4-95C8-82145C1018F3}" dt="2024-02-05T14:47:23.933" v="145" actId="20577"/>
          <ac:spMkLst>
            <pc:docMk/>
            <pc:sldMk cId="4277646746" sldId="484"/>
            <ac:spMk id="8" creationId="{4E6E3593-6431-D64F-B6AB-F3C430423B67}"/>
          </ac:spMkLst>
        </pc:spChg>
        <pc:spChg chg="del">
          <ac:chgData name="Rebecca Meyer" userId="9b3c636f-1413-4311-a173-f0c401c9f374" providerId="ADAL" clId="{20C16C3F-4147-4DC4-95C8-82145C1018F3}" dt="2024-02-05T14:43:42.656" v="98" actId="478"/>
          <ac:spMkLst>
            <pc:docMk/>
            <pc:sldMk cId="4277646746" sldId="484"/>
            <ac:spMk id="10" creationId="{47FAD1E4-B4DE-6982-F90F-D1C395E1DBBB}"/>
          </ac:spMkLst>
        </pc:spChg>
        <pc:picChg chg="add mod">
          <ac:chgData name="Rebecca Meyer" userId="9b3c636f-1413-4311-a173-f0c401c9f374" providerId="ADAL" clId="{20C16C3F-4147-4DC4-95C8-82145C1018F3}" dt="2024-02-05T14:47:55.624" v="150" actId="14100"/>
          <ac:picMkLst>
            <pc:docMk/>
            <pc:sldMk cId="4277646746" sldId="484"/>
            <ac:picMk id="5" creationId="{F7B52458-A18F-3FC0-5017-CF68F3DAE5EE}"/>
          </ac:picMkLst>
        </pc:picChg>
        <pc:picChg chg="add del mod">
          <ac:chgData name="Rebecca Meyer" userId="9b3c636f-1413-4311-a173-f0c401c9f374" providerId="ADAL" clId="{20C16C3F-4147-4DC4-95C8-82145C1018F3}" dt="2024-02-05T14:47:46.244" v="148" actId="478"/>
          <ac:picMkLst>
            <pc:docMk/>
            <pc:sldMk cId="4277646746" sldId="484"/>
            <ac:picMk id="6" creationId="{42416DE4-28D6-CE52-B30D-1F81A2EA3725}"/>
          </ac:picMkLst>
        </pc:picChg>
        <pc:picChg chg="add del mod">
          <ac:chgData name="Rebecca Meyer" userId="9b3c636f-1413-4311-a173-f0c401c9f374" providerId="ADAL" clId="{20C16C3F-4147-4DC4-95C8-82145C1018F3}" dt="2024-02-05T14:46:51.611" v="117" actId="478"/>
          <ac:picMkLst>
            <pc:docMk/>
            <pc:sldMk cId="4277646746" sldId="484"/>
            <ac:picMk id="7" creationId="{EA537081-EB01-95C9-A4CF-0660D526E258}"/>
          </ac:picMkLst>
        </pc:picChg>
      </pc:sldChg>
      <pc:sldChg chg="addSp delSp modSp mod">
        <pc:chgData name="Rebecca Meyer" userId="9b3c636f-1413-4311-a173-f0c401c9f374" providerId="ADAL" clId="{20C16C3F-4147-4DC4-95C8-82145C1018F3}" dt="2024-02-23T16:18:19.321" v="266" actId="2085"/>
        <pc:sldMkLst>
          <pc:docMk/>
          <pc:sldMk cId="2449732239" sldId="488"/>
        </pc:sldMkLst>
        <pc:spChg chg="add mod">
          <ac:chgData name="Rebecca Meyer" userId="9b3c636f-1413-4311-a173-f0c401c9f374" providerId="ADAL" clId="{20C16C3F-4147-4DC4-95C8-82145C1018F3}" dt="2024-02-23T16:18:04.683" v="263" actId="2085"/>
          <ac:spMkLst>
            <pc:docMk/>
            <pc:sldMk cId="2449732239" sldId="488"/>
            <ac:spMk id="4" creationId="{168D2B03-DBE2-C271-73BE-1BD9830F0C39}"/>
          </ac:spMkLst>
        </pc:spChg>
        <pc:spChg chg="add mod">
          <ac:chgData name="Rebecca Meyer" userId="9b3c636f-1413-4311-a173-f0c401c9f374" providerId="ADAL" clId="{20C16C3F-4147-4DC4-95C8-82145C1018F3}" dt="2024-02-23T16:18:19.321" v="266" actId="2085"/>
          <ac:spMkLst>
            <pc:docMk/>
            <pc:sldMk cId="2449732239" sldId="488"/>
            <ac:spMk id="6" creationId="{BA6C1CC7-1A6B-EFD1-08E2-940CEDCF5D75}"/>
          </ac:spMkLst>
        </pc:spChg>
        <pc:picChg chg="add mod">
          <ac:chgData name="Rebecca Meyer" userId="9b3c636f-1413-4311-a173-f0c401c9f374" providerId="ADAL" clId="{20C16C3F-4147-4DC4-95C8-82145C1018F3}" dt="2024-02-23T16:17:47.517" v="260" actId="1076"/>
          <ac:picMkLst>
            <pc:docMk/>
            <pc:sldMk cId="2449732239" sldId="488"/>
            <ac:picMk id="3" creationId="{B532FC55-C468-D73D-87DA-76747843F26A}"/>
          </ac:picMkLst>
        </pc:picChg>
        <pc:picChg chg="del">
          <ac:chgData name="Rebecca Meyer" userId="9b3c636f-1413-4311-a173-f0c401c9f374" providerId="ADAL" clId="{20C16C3F-4147-4DC4-95C8-82145C1018F3}" dt="2024-02-23T16:17:15.073" v="258" actId="478"/>
          <ac:picMkLst>
            <pc:docMk/>
            <pc:sldMk cId="2449732239" sldId="488"/>
            <ac:picMk id="5" creationId="{1F9BB033-B2B5-408D-9E96-DCC151FAE541}"/>
          </ac:picMkLst>
        </pc:picChg>
      </pc:sldChg>
      <pc:sldChg chg="addSp delSp modSp mod">
        <pc:chgData name="Rebecca Meyer" userId="9b3c636f-1413-4311-a173-f0c401c9f374" providerId="ADAL" clId="{20C16C3F-4147-4DC4-95C8-82145C1018F3}" dt="2024-02-23T16:19:11.879" v="269" actId="1076"/>
        <pc:sldMkLst>
          <pc:docMk/>
          <pc:sldMk cId="2578287693" sldId="489"/>
        </pc:sldMkLst>
        <pc:spChg chg="mod">
          <ac:chgData name="Rebecca Meyer" userId="9b3c636f-1413-4311-a173-f0c401c9f374" providerId="ADAL" clId="{20C16C3F-4147-4DC4-95C8-82145C1018F3}" dt="2024-02-23T15:35:14.160" v="257" actId="6549"/>
          <ac:spMkLst>
            <pc:docMk/>
            <pc:sldMk cId="2578287693" sldId="489"/>
            <ac:spMk id="15" creationId="{ACE8DB3E-A2EB-24FB-0AB1-A153B735FCE5}"/>
          </ac:spMkLst>
        </pc:spChg>
        <pc:picChg chg="add mod">
          <ac:chgData name="Rebecca Meyer" userId="9b3c636f-1413-4311-a173-f0c401c9f374" providerId="ADAL" clId="{20C16C3F-4147-4DC4-95C8-82145C1018F3}" dt="2024-02-23T15:34:51.514" v="245" actId="1076"/>
          <ac:picMkLst>
            <pc:docMk/>
            <pc:sldMk cId="2578287693" sldId="489"/>
            <ac:picMk id="4" creationId="{5954C9D3-CF8F-471A-5909-E91FC08DAE18}"/>
          </ac:picMkLst>
        </pc:picChg>
        <pc:picChg chg="del mod">
          <ac:chgData name="Rebecca Meyer" userId="9b3c636f-1413-4311-a173-f0c401c9f374" providerId="ADAL" clId="{20C16C3F-4147-4DC4-95C8-82145C1018F3}" dt="2024-02-23T16:19:07.701" v="267" actId="478"/>
          <ac:picMkLst>
            <pc:docMk/>
            <pc:sldMk cId="2578287693" sldId="489"/>
            <ac:picMk id="6" creationId="{A2E9BE9C-5C60-E16C-32BA-4A78F071036B}"/>
          </ac:picMkLst>
        </pc:picChg>
        <pc:picChg chg="add mod">
          <ac:chgData name="Rebecca Meyer" userId="9b3c636f-1413-4311-a173-f0c401c9f374" providerId="ADAL" clId="{20C16C3F-4147-4DC4-95C8-82145C1018F3}" dt="2024-02-23T16:19:11.879" v="269" actId="1076"/>
          <ac:picMkLst>
            <pc:docMk/>
            <pc:sldMk cId="2578287693" sldId="489"/>
            <ac:picMk id="7" creationId="{BBF6AB3D-FFF7-5C7E-C34F-42EF29EA93A5}"/>
          </ac:picMkLst>
        </pc:picChg>
      </pc:sldChg>
      <pc:sldChg chg="addSp delSp modSp add mod">
        <pc:chgData name="Rebecca Meyer" userId="9b3c636f-1413-4311-a173-f0c401c9f374" providerId="ADAL" clId="{20C16C3F-4147-4DC4-95C8-82145C1018F3}" dt="2024-02-05T14:49:12.721" v="198" actId="113"/>
        <pc:sldMkLst>
          <pc:docMk/>
          <pc:sldMk cId="1238480828" sldId="490"/>
        </pc:sldMkLst>
        <pc:spChg chg="mod">
          <ac:chgData name="Rebecca Meyer" userId="9b3c636f-1413-4311-a173-f0c401c9f374" providerId="ADAL" clId="{20C16C3F-4147-4DC4-95C8-82145C1018F3}" dt="2024-02-05T14:49:12.721" v="198" actId="113"/>
          <ac:spMkLst>
            <pc:docMk/>
            <pc:sldMk cId="1238480828" sldId="490"/>
            <ac:spMk id="4" creationId="{727EA403-DEE4-2DC4-BB99-F6552CA6354F}"/>
          </ac:spMkLst>
        </pc:spChg>
        <pc:spChg chg="add mod">
          <ac:chgData name="Rebecca Meyer" userId="9b3c636f-1413-4311-a173-f0c401c9f374" providerId="ADAL" clId="{20C16C3F-4147-4DC4-95C8-82145C1018F3}" dt="2024-02-05T14:48:40.462" v="193" actId="20577"/>
          <ac:spMkLst>
            <pc:docMk/>
            <pc:sldMk cId="1238480828" sldId="490"/>
            <ac:spMk id="8" creationId="{F53FE839-6710-4363-15BF-E8305B537D14}"/>
          </ac:spMkLst>
        </pc:spChg>
        <pc:spChg chg="add mod">
          <ac:chgData name="Rebecca Meyer" userId="9b3c636f-1413-4311-a173-f0c401c9f374" providerId="ADAL" clId="{20C16C3F-4147-4DC4-95C8-82145C1018F3}" dt="2024-02-05T14:49:07.388" v="197" actId="1582"/>
          <ac:spMkLst>
            <pc:docMk/>
            <pc:sldMk cId="1238480828" sldId="490"/>
            <ac:spMk id="9" creationId="{E7D0F77E-D601-6D79-161B-D0BCF839CD63}"/>
          </ac:spMkLst>
        </pc:spChg>
        <pc:spChg chg="mod">
          <ac:chgData name="Rebecca Meyer" userId="9b3c636f-1413-4311-a173-f0c401c9f374" providerId="ADAL" clId="{20C16C3F-4147-4DC4-95C8-82145C1018F3}" dt="2024-02-05T14:48:09.186" v="153" actId="113"/>
          <ac:spMkLst>
            <pc:docMk/>
            <pc:sldMk cId="1238480828" sldId="490"/>
            <ac:spMk id="11" creationId="{23A0E78D-7209-F751-771F-3FF337C79E0E}"/>
          </ac:spMkLst>
        </pc:spChg>
        <pc:spChg chg="mod">
          <ac:chgData name="Rebecca Meyer" userId="9b3c636f-1413-4311-a173-f0c401c9f374" providerId="ADAL" clId="{20C16C3F-4147-4DC4-95C8-82145C1018F3}" dt="2024-02-05T14:48:09.186" v="153" actId="113"/>
          <ac:spMkLst>
            <pc:docMk/>
            <pc:sldMk cId="1238480828" sldId="490"/>
            <ac:spMk id="13" creationId="{32217FD4-D95C-3033-F6E4-56A99AF19558}"/>
          </ac:spMkLst>
        </pc:spChg>
        <pc:spChg chg="mod">
          <ac:chgData name="Rebecca Meyer" userId="9b3c636f-1413-4311-a173-f0c401c9f374" providerId="ADAL" clId="{20C16C3F-4147-4DC4-95C8-82145C1018F3}" dt="2024-02-05T14:48:09.186" v="153" actId="113"/>
          <ac:spMkLst>
            <pc:docMk/>
            <pc:sldMk cId="1238480828" sldId="490"/>
            <ac:spMk id="14" creationId="{B5654E3D-3F69-52B8-C3DE-6B7B882683BB}"/>
          </ac:spMkLst>
        </pc:spChg>
        <pc:picChg chg="add del mod">
          <ac:chgData name="Rebecca Meyer" userId="9b3c636f-1413-4311-a173-f0c401c9f374" providerId="ADAL" clId="{20C16C3F-4147-4DC4-95C8-82145C1018F3}" dt="2024-02-05T14:47:39.576" v="146" actId="478"/>
          <ac:picMkLst>
            <pc:docMk/>
            <pc:sldMk cId="1238480828" sldId="490"/>
            <ac:picMk id="3" creationId="{B3E167B3-9D33-EC41-EC96-A8A2B50A6D4B}"/>
          </ac:picMkLst>
        </pc:picChg>
        <pc:picChg chg="del">
          <ac:chgData name="Rebecca Meyer" userId="9b3c636f-1413-4311-a173-f0c401c9f374" providerId="ADAL" clId="{20C16C3F-4147-4DC4-95C8-82145C1018F3}" dt="2024-02-05T14:43:59.302" v="103" actId="478"/>
          <ac:picMkLst>
            <pc:docMk/>
            <pc:sldMk cId="1238480828" sldId="490"/>
            <ac:picMk id="5" creationId="{5612C4FE-2C64-88B1-046C-F29B61156D0B}"/>
          </ac:picMkLst>
        </pc:picChg>
        <pc:picChg chg="add mod">
          <ac:chgData name="Rebecca Meyer" userId="9b3c636f-1413-4311-a173-f0c401c9f374" providerId="ADAL" clId="{20C16C3F-4147-4DC4-95C8-82145C1018F3}" dt="2024-02-05T14:48:22.413" v="156" actId="1076"/>
          <ac:picMkLst>
            <pc:docMk/>
            <pc:sldMk cId="1238480828" sldId="490"/>
            <ac:picMk id="7" creationId="{F74C2B9E-2EE4-B357-D21C-BF7839C7EA7C}"/>
          </ac:picMkLst>
        </pc:picChg>
      </pc:sldChg>
      <pc:sldChg chg="addSp delSp modSp add mod">
        <pc:chgData name="Rebecca Meyer" userId="9b3c636f-1413-4311-a173-f0c401c9f374" providerId="ADAL" clId="{20C16C3F-4147-4DC4-95C8-82145C1018F3}" dt="2024-02-09T17:08:07.174" v="215" actId="1076"/>
        <pc:sldMkLst>
          <pc:docMk/>
          <pc:sldMk cId="2098217495" sldId="491"/>
        </pc:sldMkLst>
        <pc:spChg chg="del">
          <ac:chgData name="Rebecca Meyer" userId="9b3c636f-1413-4311-a173-f0c401c9f374" providerId="ADAL" clId="{20C16C3F-4147-4DC4-95C8-82145C1018F3}" dt="2024-02-09T17:07:42.946" v="213" actId="478"/>
          <ac:spMkLst>
            <pc:docMk/>
            <pc:sldMk cId="2098217495" sldId="491"/>
            <ac:spMk id="4" creationId="{B6C9EBB0-7C02-4E5C-481D-8A575FE4990C}"/>
          </ac:spMkLst>
        </pc:spChg>
        <pc:spChg chg="add mod">
          <ac:chgData name="Rebecca Meyer" userId="9b3c636f-1413-4311-a173-f0c401c9f374" providerId="ADAL" clId="{20C16C3F-4147-4DC4-95C8-82145C1018F3}" dt="2024-02-09T17:08:07.174" v="215" actId="1076"/>
          <ac:spMkLst>
            <pc:docMk/>
            <pc:sldMk cId="2098217495" sldId="491"/>
            <ac:spMk id="5" creationId="{7DC65EEB-43BA-15CA-7090-77B4DABD2437}"/>
          </ac:spMkLst>
        </pc:spChg>
        <pc:picChg chg="del">
          <ac:chgData name="Rebecca Meyer" userId="9b3c636f-1413-4311-a173-f0c401c9f374" providerId="ADAL" clId="{20C16C3F-4147-4DC4-95C8-82145C1018F3}" dt="2024-02-09T17:06:15.039" v="210" actId="478"/>
          <ac:picMkLst>
            <pc:docMk/>
            <pc:sldMk cId="2098217495" sldId="491"/>
            <ac:picMk id="2" creationId="{DD11B916-0523-2179-E289-80FC2FDC675B}"/>
          </ac:picMkLst>
        </pc:picChg>
        <pc:picChg chg="add mod">
          <ac:chgData name="Rebecca Meyer" userId="9b3c636f-1413-4311-a173-f0c401c9f374" providerId="ADAL" clId="{20C16C3F-4147-4DC4-95C8-82145C1018F3}" dt="2024-02-09T17:07:39.785" v="212" actId="1076"/>
          <ac:picMkLst>
            <pc:docMk/>
            <pc:sldMk cId="2098217495" sldId="491"/>
            <ac:picMk id="1026" creationId="{C33BBB76-DB48-B370-58A9-EE62DE2D11ED}"/>
          </ac:picMkLst>
        </pc:picChg>
      </pc:sldChg>
      <pc:sldChg chg="addSp delSp modSp add mod">
        <pc:chgData name="Rebecca Meyer" userId="9b3c636f-1413-4311-a173-f0c401c9f374" providerId="ADAL" clId="{20C16C3F-4147-4DC4-95C8-82145C1018F3}" dt="2024-02-09T17:08:58.577" v="222" actId="1076"/>
        <pc:sldMkLst>
          <pc:docMk/>
          <pc:sldMk cId="1835760288" sldId="492"/>
        </pc:sldMkLst>
        <pc:spChg chg="add mod">
          <ac:chgData name="Rebecca Meyer" userId="9b3c636f-1413-4311-a173-f0c401c9f374" providerId="ADAL" clId="{20C16C3F-4147-4DC4-95C8-82145C1018F3}" dt="2024-02-09T17:08:58.577" v="222" actId="1076"/>
          <ac:spMkLst>
            <pc:docMk/>
            <pc:sldMk cId="1835760288" sldId="492"/>
            <ac:spMk id="3" creationId="{9D8AA83E-6346-BC98-B579-437D516FFADC}"/>
          </ac:spMkLst>
        </pc:spChg>
        <pc:spChg chg="del">
          <ac:chgData name="Rebecca Meyer" userId="9b3c636f-1413-4311-a173-f0c401c9f374" providerId="ADAL" clId="{20C16C3F-4147-4DC4-95C8-82145C1018F3}" dt="2024-02-09T17:08:23.116" v="218" actId="478"/>
          <ac:spMkLst>
            <pc:docMk/>
            <pc:sldMk cId="1835760288" sldId="492"/>
            <ac:spMk id="5" creationId="{362FD48B-DD5F-4CA3-4C15-88DC79AD8522}"/>
          </ac:spMkLst>
        </pc:spChg>
        <pc:picChg chg="del">
          <ac:chgData name="Rebecca Meyer" userId="9b3c636f-1413-4311-a173-f0c401c9f374" providerId="ADAL" clId="{20C16C3F-4147-4DC4-95C8-82145C1018F3}" dt="2024-02-09T17:08:18.917" v="217" actId="478"/>
          <ac:picMkLst>
            <pc:docMk/>
            <pc:sldMk cId="1835760288" sldId="492"/>
            <ac:picMk id="1026" creationId="{F2D0E03C-0F5E-AFEA-14CC-CCE61A860DA7}"/>
          </ac:picMkLst>
        </pc:picChg>
        <pc:picChg chg="add mod">
          <ac:chgData name="Rebecca Meyer" userId="9b3c636f-1413-4311-a173-f0c401c9f374" providerId="ADAL" clId="{20C16C3F-4147-4DC4-95C8-82145C1018F3}" dt="2024-02-09T17:08:42.333" v="220" actId="1076"/>
          <ac:picMkLst>
            <pc:docMk/>
            <pc:sldMk cId="1835760288" sldId="492"/>
            <ac:picMk id="2050" creationId="{0AF7B6D2-F78E-E9DB-77F5-1E13CD6A1FC9}"/>
          </ac:picMkLst>
        </pc:picChg>
      </pc:sldChg>
      <pc:sldChg chg="addSp delSp modSp add mod">
        <pc:chgData name="Rebecca Meyer" userId="9b3c636f-1413-4311-a173-f0c401c9f374" providerId="ADAL" clId="{20C16C3F-4147-4DC4-95C8-82145C1018F3}" dt="2024-02-09T17:10:14.127" v="229" actId="1076"/>
        <pc:sldMkLst>
          <pc:docMk/>
          <pc:sldMk cId="640343092" sldId="493"/>
        </pc:sldMkLst>
        <pc:spChg chg="del">
          <ac:chgData name="Rebecca Meyer" userId="9b3c636f-1413-4311-a173-f0c401c9f374" providerId="ADAL" clId="{20C16C3F-4147-4DC4-95C8-82145C1018F3}" dt="2024-02-09T17:09:39.247" v="225" actId="478"/>
          <ac:spMkLst>
            <pc:docMk/>
            <pc:sldMk cId="640343092" sldId="493"/>
            <ac:spMk id="3" creationId="{6BAD34EE-9F5B-E1B3-6E7B-78F5DF41E4EC}"/>
          </ac:spMkLst>
        </pc:spChg>
        <pc:spChg chg="add mod">
          <ac:chgData name="Rebecca Meyer" userId="9b3c636f-1413-4311-a173-f0c401c9f374" providerId="ADAL" clId="{20C16C3F-4147-4DC4-95C8-82145C1018F3}" dt="2024-02-09T17:10:14.127" v="229" actId="1076"/>
          <ac:spMkLst>
            <pc:docMk/>
            <pc:sldMk cId="640343092" sldId="493"/>
            <ac:spMk id="4" creationId="{73817005-126C-5626-42C6-A9CDBEE60968}"/>
          </ac:spMkLst>
        </pc:spChg>
        <pc:picChg chg="del">
          <ac:chgData name="Rebecca Meyer" userId="9b3c636f-1413-4311-a173-f0c401c9f374" providerId="ADAL" clId="{20C16C3F-4147-4DC4-95C8-82145C1018F3}" dt="2024-02-09T17:09:36.822" v="224" actId="478"/>
          <ac:picMkLst>
            <pc:docMk/>
            <pc:sldMk cId="640343092" sldId="493"/>
            <ac:picMk id="2050" creationId="{02441504-6317-CD2B-2513-D826C3296BD2}"/>
          </ac:picMkLst>
        </pc:picChg>
        <pc:picChg chg="add mod">
          <ac:chgData name="Rebecca Meyer" userId="9b3c636f-1413-4311-a173-f0c401c9f374" providerId="ADAL" clId="{20C16C3F-4147-4DC4-95C8-82145C1018F3}" dt="2024-02-09T17:09:55.892" v="227" actId="1076"/>
          <ac:picMkLst>
            <pc:docMk/>
            <pc:sldMk cId="640343092" sldId="493"/>
            <ac:picMk id="3074" creationId="{1E516452-21C1-B246-369A-DEF19627B368}"/>
          </ac:picMkLst>
        </pc:picChg>
      </pc:sldChg>
      <pc:sldChg chg="addSp delSp modSp add mod">
        <pc:chgData name="Rebecca Meyer" userId="9b3c636f-1413-4311-a173-f0c401c9f374" providerId="ADAL" clId="{20C16C3F-4147-4DC4-95C8-82145C1018F3}" dt="2024-02-09T17:11:13.629" v="240" actId="1076"/>
        <pc:sldMkLst>
          <pc:docMk/>
          <pc:sldMk cId="1485096755" sldId="494"/>
        </pc:sldMkLst>
        <pc:spChg chg="add mod">
          <ac:chgData name="Rebecca Meyer" userId="9b3c636f-1413-4311-a173-f0c401c9f374" providerId="ADAL" clId="{20C16C3F-4147-4DC4-95C8-82145C1018F3}" dt="2024-02-09T17:11:13.629" v="240" actId="1076"/>
          <ac:spMkLst>
            <pc:docMk/>
            <pc:sldMk cId="1485096755" sldId="494"/>
            <ac:spMk id="3" creationId="{E7235B4C-4138-FC9A-FD68-6D115C855F5F}"/>
          </ac:spMkLst>
        </pc:spChg>
        <pc:spChg chg="del">
          <ac:chgData name="Rebecca Meyer" userId="9b3c636f-1413-4311-a173-f0c401c9f374" providerId="ADAL" clId="{20C16C3F-4147-4DC4-95C8-82145C1018F3}" dt="2024-02-09T17:10:28.583" v="232" actId="478"/>
          <ac:spMkLst>
            <pc:docMk/>
            <pc:sldMk cId="1485096755" sldId="494"/>
            <ac:spMk id="4" creationId="{9225ED56-EB63-D307-70B4-374C2D47C943}"/>
          </ac:spMkLst>
        </pc:spChg>
        <pc:picChg chg="del">
          <ac:chgData name="Rebecca Meyer" userId="9b3c636f-1413-4311-a173-f0c401c9f374" providerId="ADAL" clId="{20C16C3F-4147-4DC4-95C8-82145C1018F3}" dt="2024-02-09T17:10:25.276" v="231" actId="478"/>
          <ac:picMkLst>
            <pc:docMk/>
            <pc:sldMk cId="1485096755" sldId="494"/>
            <ac:picMk id="3074" creationId="{3FF99A89-46D3-0BB0-3C6F-22B95CD166DC}"/>
          </ac:picMkLst>
        </pc:picChg>
        <pc:picChg chg="add mod">
          <ac:chgData name="Rebecca Meyer" userId="9b3c636f-1413-4311-a173-f0c401c9f374" providerId="ADAL" clId="{20C16C3F-4147-4DC4-95C8-82145C1018F3}" dt="2024-02-09T17:10:56.850" v="238" actId="1076"/>
          <ac:picMkLst>
            <pc:docMk/>
            <pc:sldMk cId="1485096755" sldId="494"/>
            <ac:picMk id="4098" creationId="{41708A5F-DBFC-C487-34CC-42DE4C84C2C1}"/>
          </ac:picMkLst>
        </pc:picChg>
      </pc:sldChg>
    </pc:docChg>
  </pc:docChgLst>
  <pc:docChgLst>
    <pc:chgData name="Rebecca Meyer" userId="9b3c636f-1413-4311-a173-f0c401c9f374" providerId="ADAL" clId="{B7C08B6B-FF06-4431-B3B1-910B6AAFBE97}"/>
    <pc:docChg chg="undo custSel addSld delSld modSld sldOrd">
      <pc:chgData name="Rebecca Meyer" userId="9b3c636f-1413-4311-a173-f0c401c9f374" providerId="ADAL" clId="{B7C08B6B-FF06-4431-B3B1-910B6AAFBE97}" dt="2024-02-01T03:32:41.619" v="446"/>
      <pc:docMkLst>
        <pc:docMk/>
      </pc:docMkLst>
      <pc:sldChg chg="modNotesTx">
        <pc:chgData name="Rebecca Meyer" userId="9b3c636f-1413-4311-a173-f0c401c9f374" providerId="ADAL" clId="{B7C08B6B-FF06-4431-B3B1-910B6AAFBE97}" dt="2024-02-01T03:19:35.886" v="364" actId="20577"/>
        <pc:sldMkLst>
          <pc:docMk/>
          <pc:sldMk cId="3496374469" sldId="263"/>
        </pc:sldMkLst>
      </pc:sldChg>
      <pc:sldChg chg="modNotesTx">
        <pc:chgData name="Rebecca Meyer" userId="9b3c636f-1413-4311-a173-f0c401c9f374" providerId="ADAL" clId="{B7C08B6B-FF06-4431-B3B1-910B6AAFBE97}" dt="2024-02-01T03:18:45.405" v="355" actId="20577"/>
        <pc:sldMkLst>
          <pc:docMk/>
          <pc:sldMk cId="542714738" sldId="265"/>
        </pc:sldMkLst>
      </pc:sldChg>
      <pc:sldChg chg="modNotesTx">
        <pc:chgData name="Rebecca Meyer" userId="9b3c636f-1413-4311-a173-f0c401c9f374" providerId="ADAL" clId="{B7C08B6B-FF06-4431-B3B1-910B6AAFBE97}" dt="2024-01-31T18:57:56.647" v="131"/>
        <pc:sldMkLst>
          <pc:docMk/>
          <pc:sldMk cId="1793906908" sldId="268"/>
        </pc:sldMkLst>
      </pc:sldChg>
      <pc:sldChg chg="modNotesTx">
        <pc:chgData name="Rebecca Meyer" userId="9b3c636f-1413-4311-a173-f0c401c9f374" providerId="ADAL" clId="{B7C08B6B-FF06-4431-B3B1-910B6AAFBE97}" dt="2024-02-01T03:20:53.773" v="373" actId="20577"/>
        <pc:sldMkLst>
          <pc:docMk/>
          <pc:sldMk cId="2397007916" sldId="271"/>
        </pc:sldMkLst>
      </pc:sldChg>
      <pc:sldChg chg="modNotesTx">
        <pc:chgData name="Rebecca Meyer" userId="9b3c636f-1413-4311-a173-f0c401c9f374" providerId="ADAL" clId="{B7C08B6B-FF06-4431-B3B1-910B6AAFBE97}" dt="2024-01-31T18:56:58.066" v="123" actId="20577"/>
        <pc:sldMkLst>
          <pc:docMk/>
          <pc:sldMk cId="1607031132" sldId="273"/>
        </pc:sldMkLst>
      </pc:sldChg>
      <pc:sldChg chg="modNotesTx">
        <pc:chgData name="Rebecca Meyer" userId="9b3c636f-1413-4311-a173-f0c401c9f374" providerId="ADAL" clId="{B7C08B6B-FF06-4431-B3B1-910B6AAFBE97}" dt="2024-02-01T03:20:19.970" v="370" actId="20577"/>
        <pc:sldMkLst>
          <pc:docMk/>
          <pc:sldMk cId="1891255396" sldId="274"/>
        </pc:sldMkLst>
      </pc:sldChg>
      <pc:sldChg chg="modNotesTx">
        <pc:chgData name="Rebecca Meyer" userId="9b3c636f-1413-4311-a173-f0c401c9f374" providerId="ADAL" clId="{B7C08B6B-FF06-4431-B3B1-910B6AAFBE97}" dt="2024-02-01T03:20:33.204" v="371"/>
        <pc:sldMkLst>
          <pc:docMk/>
          <pc:sldMk cId="1135251922" sldId="275"/>
        </pc:sldMkLst>
      </pc:sldChg>
      <pc:sldChg chg="modNotesTx">
        <pc:chgData name="Rebecca Meyer" userId="9b3c636f-1413-4311-a173-f0c401c9f374" providerId="ADAL" clId="{B7C08B6B-FF06-4431-B3B1-910B6AAFBE97}" dt="2024-02-01T03:21:18.640" v="375" actId="20577"/>
        <pc:sldMkLst>
          <pc:docMk/>
          <pc:sldMk cId="3419471856" sldId="276"/>
        </pc:sldMkLst>
      </pc:sldChg>
      <pc:sldChg chg="ord modNotesTx">
        <pc:chgData name="Rebecca Meyer" userId="9b3c636f-1413-4311-a173-f0c401c9f374" providerId="ADAL" clId="{B7C08B6B-FF06-4431-B3B1-910B6AAFBE97}" dt="2024-02-01T03:23:51.688" v="382" actId="20577"/>
        <pc:sldMkLst>
          <pc:docMk/>
          <pc:sldMk cId="4265390407" sldId="366"/>
        </pc:sldMkLst>
      </pc:sldChg>
      <pc:sldChg chg="modNotesTx">
        <pc:chgData name="Rebecca Meyer" userId="9b3c636f-1413-4311-a173-f0c401c9f374" providerId="ADAL" clId="{B7C08B6B-FF06-4431-B3B1-910B6AAFBE97}" dt="2024-02-01T03:22:25.379" v="380" actId="20577"/>
        <pc:sldMkLst>
          <pc:docMk/>
          <pc:sldMk cId="1705614612" sldId="432"/>
        </pc:sldMkLst>
      </pc:sldChg>
      <pc:sldChg chg="mod modShow">
        <pc:chgData name="Rebecca Meyer" userId="9b3c636f-1413-4311-a173-f0c401c9f374" providerId="ADAL" clId="{B7C08B6B-FF06-4431-B3B1-910B6AAFBE97}" dt="2024-01-31T19:41:35.406" v="317" actId="729"/>
        <pc:sldMkLst>
          <pc:docMk/>
          <pc:sldMk cId="3233794709" sldId="438"/>
        </pc:sldMkLst>
      </pc:sldChg>
      <pc:sldChg chg="modNotesTx">
        <pc:chgData name="Rebecca Meyer" userId="9b3c636f-1413-4311-a173-f0c401c9f374" providerId="ADAL" clId="{B7C08B6B-FF06-4431-B3B1-910B6AAFBE97}" dt="2024-02-01T03:18:11.280" v="353"/>
        <pc:sldMkLst>
          <pc:docMk/>
          <pc:sldMk cId="1873292460" sldId="441"/>
        </pc:sldMkLst>
      </pc:sldChg>
      <pc:sldChg chg="modSp mod modNotesTx">
        <pc:chgData name="Rebecca Meyer" userId="9b3c636f-1413-4311-a173-f0c401c9f374" providerId="ADAL" clId="{B7C08B6B-FF06-4431-B3B1-910B6AAFBE97}" dt="2024-02-01T03:19:08.290" v="358" actId="20577"/>
        <pc:sldMkLst>
          <pc:docMk/>
          <pc:sldMk cId="144322805" sldId="442"/>
        </pc:sldMkLst>
        <pc:spChg chg="mod">
          <ac:chgData name="Rebecca Meyer" userId="9b3c636f-1413-4311-a173-f0c401c9f374" providerId="ADAL" clId="{B7C08B6B-FF06-4431-B3B1-910B6AAFBE97}" dt="2024-01-31T19:11:18.876" v="316" actId="6549"/>
          <ac:spMkLst>
            <pc:docMk/>
            <pc:sldMk cId="144322805" sldId="442"/>
            <ac:spMk id="7" creationId="{9A26CC23-803E-D071-BB88-9D9551E64373}"/>
          </ac:spMkLst>
        </pc:spChg>
      </pc:sldChg>
      <pc:sldChg chg="modNotesTx">
        <pc:chgData name="Rebecca Meyer" userId="9b3c636f-1413-4311-a173-f0c401c9f374" providerId="ADAL" clId="{B7C08B6B-FF06-4431-B3B1-910B6AAFBE97}" dt="2024-02-01T03:32:41.619" v="446"/>
        <pc:sldMkLst>
          <pc:docMk/>
          <pc:sldMk cId="2196682445" sldId="445"/>
        </pc:sldMkLst>
      </pc:sldChg>
      <pc:sldChg chg="modNotesTx">
        <pc:chgData name="Rebecca Meyer" userId="9b3c636f-1413-4311-a173-f0c401c9f374" providerId="ADAL" clId="{B7C08B6B-FF06-4431-B3B1-910B6AAFBE97}" dt="2024-02-01T03:24:10.492" v="385" actId="20577"/>
        <pc:sldMkLst>
          <pc:docMk/>
          <pc:sldMk cId="2444549282" sldId="446"/>
        </pc:sldMkLst>
      </pc:sldChg>
      <pc:sldChg chg="modNotesTx">
        <pc:chgData name="Rebecca Meyer" userId="9b3c636f-1413-4311-a173-f0c401c9f374" providerId="ADAL" clId="{B7C08B6B-FF06-4431-B3B1-910B6AAFBE97}" dt="2024-02-01T03:24:29.074" v="387" actId="20577"/>
        <pc:sldMkLst>
          <pc:docMk/>
          <pc:sldMk cId="1827991074" sldId="447"/>
        </pc:sldMkLst>
      </pc:sldChg>
      <pc:sldChg chg="modNotesTx">
        <pc:chgData name="Rebecca Meyer" userId="9b3c636f-1413-4311-a173-f0c401c9f374" providerId="ADAL" clId="{B7C08B6B-FF06-4431-B3B1-910B6AAFBE97}" dt="2024-02-01T03:24:44.627" v="389" actId="20577"/>
        <pc:sldMkLst>
          <pc:docMk/>
          <pc:sldMk cId="945922237" sldId="448"/>
        </pc:sldMkLst>
      </pc:sldChg>
      <pc:sldChg chg="modNotesTx">
        <pc:chgData name="Rebecca Meyer" userId="9b3c636f-1413-4311-a173-f0c401c9f374" providerId="ADAL" clId="{B7C08B6B-FF06-4431-B3B1-910B6AAFBE97}" dt="2024-02-01T03:24:58.040" v="391" actId="20577"/>
        <pc:sldMkLst>
          <pc:docMk/>
          <pc:sldMk cId="128028555" sldId="449"/>
        </pc:sldMkLst>
      </pc:sldChg>
      <pc:sldChg chg="modNotesTx">
        <pc:chgData name="Rebecca Meyer" userId="9b3c636f-1413-4311-a173-f0c401c9f374" providerId="ADAL" clId="{B7C08B6B-FF06-4431-B3B1-910B6AAFBE97}" dt="2024-02-01T03:25:36.696" v="397" actId="20577"/>
        <pc:sldMkLst>
          <pc:docMk/>
          <pc:sldMk cId="3581990320" sldId="450"/>
        </pc:sldMkLst>
      </pc:sldChg>
      <pc:sldChg chg="modNotesTx">
        <pc:chgData name="Rebecca Meyer" userId="9b3c636f-1413-4311-a173-f0c401c9f374" providerId="ADAL" clId="{B7C08B6B-FF06-4431-B3B1-910B6AAFBE97}" dt="2024-02-01T03:25:49.865" v="398"/>
        <pc:sldMkLst>
          <pc:docMk/>
          <pc:sldMk cId="2628782038" sldId="451"/>
        </pc:sldMkLst>
      </pc:sldChg>
      <pc:sldChg chg="modNotesTx">
        <pc:chgData name="Rebecca Meyer" userId="9b3c636f-1413-4311-a173-f0c401c9f374" providerId="ADAL" clId="{B7C08B6B-FF06-4431-B3B1-910B6AAFBE97}" dt="2024-02-01T03:26:15.206" v="401" actId="20577"/>
        <pc:sldMkLst>
          <pc:docMk/>
          <pc:sldMk cId="3123904361" sldId="452"/>
        </pc:sldMkLst>
      </pc:sldChg>
      <pc:sldChg chg="modNotesTx">
        <pc:chgData name="Rebecca Meyer" userId="9b3c636f-1413-4311-a173-f0c401c9f374" providerId="ADAL" clId="{B7C08B6B-FF06-4431-B3B1-910B6AAFBE97}" dt="2024-02-01T03:26:37.159" v="404" actId="20577"/>
        <pc:sldMkLst>
          <pc:docMk/>
          <pc:sldMk cId="1495070311" sldId="453"/>
        </pc:sldMkLst>
      </pc:sldChg>
      <pc:sldChg chg="modNotesTx">
        <pc:chgData name="Rebecca Meyer" userId="9b3c636f-1413-4311-a173-f0c401c9f374" providerId="ADAL" clId="{B7C08B6B-FF06-4431-B3B1-910B6AAFBE97}" dt="2024-02-01T03:26:58.954" v="407" actId="20577"/>
        <pc:sldMkLst>
          <pc:docMk/>
          <pc:sldMk cId="91717057" sldId="454"/>
        </pc:sldMkLst>
      </pc:sldChg>
      <pc:sldChg chg="del">
        <pc:chgData name="Rebecca Meyer" userId="9b3c636f-1413-4311-a173-f0c401c9f374" providerId="ADAL" clId="{B7C08B6B-FF06-4431-B3B1-910B6AAFBE97}" dt="2024-02-01T01:27:27.116" v="326" actId="47"/>
        <pc:sldMkLst>
          <pc:docMk/>
          <pc:sldMk cId="2421358628" sldId="455"/>
        </pc:sldMkLst>
      </pc:sldChg>
      <pc:sldChg chg="modNotesTx">
        <pc:chgData name="Rebecca Meyer" userId="9b3c636f-1413-4311-a173-f0c401c9f374" providerId="ADAL" clId="{B7C08B6B-FF06-4431-B3B1-910B6AAFBE97}" dt="2024-02-01T03:27:44.358" v="414" actId="20577"/>
        <pc:sldMkLst>
          <pc:docMk/>
          <pc:sldMk cId="3369647769" sldId="456"/>
        </pc:sldMkLst>
      </pc:sldChg>
      <pc:sldChg chg="modNotesTx">
        <pc:chgData name="Rebecca Meyer" userId="9b3c636f-1413-4311-a173-f0c401c9f374" providerId="ADAL" clId="{B7C08B6B-FF06-4431-B3B1-910B6AAFBE97}" dt="2024-02-01T03:28:18.347" v="417" actId="20577"/>
        <pc:sldMkLst>
          <pc:docMk/>
          <pc:sldMk cId="1655050539" sldId="458"/>
        </pc:sldMkLst>
      </pc:sldChg>
      <pc:sldChg chg="modNotesTx">
        <pc:chgData name="Rebecca Meyer" userId="9b3c636f-1413-4311-a173-f0c401c9f374" providerId="ADAL" clId="{B7C08B6B-FF06-4431-B3B1-910B6AAFBE97}" dt="2024-02-01T03:28:43.937" v="419" actId="20577"/>
        <pc:sldMkLst>
          <pc:docMk/>
          <pc:sldMk cId="1558477204" sldId="460"/>
        </pc:sldMkLst>
      </pc:sldChg>
      <pc:sldChg chg="modNotesTx">
        <pc:chgData name="Rebecca Meyer" userId="9b3c636f-1413-4311-a173-f0c401c9f374" providerId="ADAL" clId="{B7C08B6B-FF06-4431-B3B1-910B6AAFBE97}" dt="2024-02-01T03:28:51.840" v="420"/>
        <pc:sldMkLst>
          <pc:docMk/>
          <pc:sldMk cId="2709015726" sldId="461"/>
        </pc:sldMkLst>
      </pc:sldChg>
      <pc:sldChg chg="modNotesTx">
        <pc:chgData name="Rebecca Meyer" userId="9b3c636f-1413-4311-a173-f0c401c9f374" providerId="ADAL" clId="{B7C08B6B-FF06-4431-B3B1-910B6AAFBE97}" dt="2024-02-01T03:29:30.858" v="426" actId="20577"/>
        <pc:sldMkLst>
          <pc:docMk/>
          <pc:sldMk cId="57940465" sldId="462"/>
        </pc:sldMkLst>
      </pc:sldChg>
      <pc:sldChg chg="add del">
        <pc:chgData name="Rebecca Meyer" userId="9b3c636f-1413-4311-a173-f0c401c9f374" providerId="ADAL" clId="{B7C08B6B-FF06-4431-B3B1-910B6AAFBE97}" dt="2024-02-01T01:56:48.562" v="328" actId="47"/>
        <pc:sldMkLst>
          <pc:docMk/>
          <pc:sldMk cId="1169434910" sldId="463"/>
        </pc:sldMkLst>
      </pc:sldChg>
      <pc:sldChg chg="modNotesTx">
        <pc:chgData name="Rebecca Meyer" userId="9b3c636f-1413-4311-a173-f0c401c9f374" providerId="ADAL" clId="{B7C08B6B-FF06-4431-B3B1-910B6AAFBE97}" dt="2024-02-01T03:29:46.776" v="427"/>
        <pc:sldMkLst>
          <pc:docMk/>
          <pc:sldMk cId="4057273187" sldId="464"/>
        </pc:sldMkLst>
      </pc:sldChg>
      <pc:sldChg chg="modNotesTx">
        <pc:chgData name="Rebecca Meyer" userId="9b3c636f-1413-4311-a173-f0c401c9f374" providerId="ADAL" clId="{B7C08B6B-FF06-4431-B3B1-910B6AAFBE97}" dt="2024-02-01T03:30:18.548" v="428"/>
        <pc:sldMkLst>
          <pc:docMk/>
          <pc:sldMk cId="3704549975" sldId="465"/>
        </pc:sldMkLst>
      </pc:sldChg>
      <pc:sldChg chg="modNotesTx">
        <pc:chgData name="Rebecca Meyer" userId="9b3c636f-1413-4311-a173-f0c401c9f374" providerId="ADAL" clId="{B7C08B6B-FF06-4431-B3B1-910B6AAFBE97}" dt="2024-02-01T03:30:29.829" v="429"/>
        <pc:sldMkLst>
          <pc:docMk/>
          <pc:sldMk cId="3890520130" sldId="466"/>
        </pc:sldMkLst>
      </pc:sldChg>
      <pc:sldChg chg="modNotesTx">
        <pc:chgData name="Rebecca Meyer" userId="9b3c636f-1413-4311-a173-f0c401c9f374" providerId="ADAL" clId="{B7C08B6B-FF06-4431-B3B1-910B6AAFBE97}" dt="2024-02-01T03:30:37.303" v="430"/>
        <pc:sldMkLst>
          <pc:docMk/>
          <pc:sldMk cId="2726199325" sldId="467"/>
        </pc:sldMkLst>
      </pc:sldChg>
      <pc:sldChg chg="modNotesTx">
        <pc:chgData name="Rebecca Meyer" userId="9b3c636f-1413-4311-a173-f0c401c9f374" providerId="ADAL" clId="{B7C08B6B-FF06-4431-B3B1-910B6AAFBE97}" dt="2024-02-01T03:30:50.123" v="431"/>
        <pc:sldMkLst>
          <pc:docMk/>
          <pc:sldMk cId="1701601236" sldId="468"/>
        </pc:sldMkLst>
      </pc:sldChg>
      <pc:sldChg chg="modNotesTx">
        <pc:chgData name="Rebecca Meyer" userId="9b3c636f-1413-4311-a173-f0c401c9f374" providerId="ADAL" clId="{B7C08B6B-FF06-4431-B3B1-910B6AAFBE97}" dt="2024-02-01T03:00:57.583" v="332" actId="20577"/>
        <pc:sldMkLst>
          <pc:docMk/>
          <pc:sldMk cId="488293821" sldId="470"/>
        </pc:sldMkLst>
      </pc:sldChg>
      <pc:sldChg chg="modNotesTx">
        <pc:chgData name="Rebecca Meyer" userId="9b3c636f-1413-4311-a173-f0c401c9f374" providerId="ADAL" clId="{B7C08B6B-FF06-4431-B3B1-910B6AAFBE97}" dt="2024-01-31T19:02:24.921" v="307" actId="20577"/>
        <pc:sldMkLst>
          <pc:docMk/>
          <pc:sldMk cId="3694566424" sldId="471"/>
        </pc:sldMkLst>
      </pc:sldChg>
      <pc:sldChg chg="modNotesTx">
        <pc:chgData name="Rebecca Meyer" userId="9b3c636f-1413-4311-a173-f0c401c9f374" providerId="ADAL" clId="{B7C08B6B-FF06-4431-B3B1-910B6AAFBE97}" dt="2024-01-31T18:59:31.545" v="301" actId="6549"/>
        <pc:sldMkLst>
          <pc:docMk/>
          <pc:sldMk cId="3825211045" sldId="472"/>
        </pc:sldMkLst>
      </pc:sldChg>
      <pc:sldChg chg="modNotesTx">
        <pc:chgData name="Rebecca Meyer" userId="9b3c636f-1413-4311-a173-f0c401c9f374" providerId="ADAL" clId="{B7C08B6B-FF06-4431-B3B1-910B6AAFBE97}" dt="2024-02-01T03:21:52.757" v="378" actId="20577"/>
        <pc:sldMkLst>
          <pc:docMk/>
          <pc:sldMk cId="1201512319" sldId="473"/>
        </pc:sldMkLst>
      </pc:sldChg>
      <pc:sldChg chg="modNotesTx">
        <pc:chgData name="Rebecca Meyer" userId="9b3c636f-1413-4311-a173-f0c401c9f374" providerId="ADAL" clId="{B7C08B6B-FF06-4431-B3B1-910B6AAFBE97}" dt="2024-01-31T21:28:12.958" v="324" actId="20577"/>
        <pc:sldMkLst>
          <pc:docMk/>
          <pc:sldMk cId="3054995575" sldId="474"/>
        </pc:sldMkLst>
      </pc:sldChg>
      <pc:sldChg chg="modNotesTx">
        <pc:chgData name="Rebecca Meyer" userId="9b3c636f-1413-4311-a173-f0c401c9f374" providerId="ADAL" clId="{B7C08B6B-FF06-4431-B3B1-910B6AAFBE97}" dt="2024-02-01T03:02:11.557" v="335" actId="6549"/>
        <pc:sldMkLst>
          <pc:docMk/>
          <pc:sldMk cId="196789233" sldId="476"/>
        </pc:sldMkLst>
      </pc:sldChg>
      <pc:sldChg chg="modNotesTx">
        <pc:chgData name="Rebecca Meyer" userId="9b3c636f-1413-4311-a173-f0c401c9f374" providerId="ADAL" clId="{B7C08B6B-FF06-4431-B3B1-910B6AAFBE97}" dt="2024-02-01T03:14:51.826" v="339" actId="20577"/>
        <pc:sldMkLst>
          <pc:docMk/>
          <pc:sldMk cId="1328762820" sldId="481"/>
        </pc:sldMkLst>
      </pc:sldChg>
      <pc:sldChg chg="modNotesTx">
        <pc:chgData name="Rebecca Meyer" userId="9b3c636f-1413-4311-a173-f0c401c9f374" providerId="ADAL" clId="{B7C08B6B-FF06-4431-B3B1-910B6AAFBE97}" dt="2024-02-01T03:17:18.635" v="344"/>
        <pc:sldMkLst>
          <pc:docMk/>
          <pc:sldMk cId="3536095626" sldId="482"/>
        </pc:sldMkLst>
      </pc:sldChg>
      <pc:sldChg chg="modNotesTx">
        <pc:chgData name="Rebecca Meyer" userId="9b3c636f-1413-4311-a173-f0c401c9f374" providerId="ADAL" clId="{B7C08B6B-FF06-4431-B3B1-910B6AAFBE97}" dt="2024-02-01T03:20:02.940" v="368" actId="20577"/>
        <pc:sldMkLst>
          <pc:docMk/>
          <pc:sldMk cId="2646320231" sldId="483"/>
        </pc:sldMkLst>
      </pc:sldChg>
      <pc:sldChg chg="modNotesTx">
        <pc:chgData name="Rebecca Meyer" userId="9b3c636f-1413-4311-a173-f0c401c9f374" providerId="ADAL" clId="{B7C08B6B-FF06-4431-B3B1-910B6AAFBE97}" dt="2024-02-01T03:29:13.411" v="424" actId="20577"/>
        <pc:sldMkLst>
          <pc:docMk/>
          <pc:sldMk cId="4277646746" sldId="484"/>
        </pc:sldMkLst>
      </pc:sldChg>
      <pc:sldChg chg="modNotesTx">
        <pc:chgData name="Rebecca Meyer" userId="9b3c636f-1413-4311-a173-f0c401c9f374" providerId="ADAL" clId="{B7C08B6B-FF06-4431-B3B1-910B6AAFBE97}" dt="2024-02-01T03:30:58.165" v="432"/>
        <pc:sldMkLst>
          <pc:docMk/>
          <pc:sldMk cId="3108139872" sldId="485"/>
        </pc:sldMkLst>
      </pc:sldChg>
      <pc:sldChg chg="modNotesTx">
        <pc:chgData name="Rebecca Meyer" userId="9b3c636f-1413-4311-a173-f0c401c9f374" providerId="ADAL" clId="{B7C08B6B-FF06-4431-B3B1-910B6AAFBE97}" dt="2024-02-01T03:31:13.489" v="434" actId="20577"/>
        <pc:sldMkLst>
          <pc:docMk/>
          <pc:sldMk cId="2865388892" sldId="486"/>
        </pc:sldMkLst>
      </pc:sldChg>
      <pc:sldChg chg="modNotesTx">
        <pc:chgData name="Rebecca Meyer" userId="9b3c636f-1413-4311-a173-f0c401c9f374" providerId="ADAL" clId="{B7C08B6B-FF06-4431-B3B1-910B6AAFBE97}" dt="2024-02-01T03:31:34.932" v="437" actId="20577"/>
        <pc:sldMkLst>
          <pc:docMk/>
          <pc:sldMk cId="221105659" sldId="487"/>
        </pc:sldMkLst>
      </pc:sldChg>
      <pc:sldChg chg="modNotesTx">
        <pc:chgData name="Rebecca Meyer" userId="9b3c636f-1413-4311-a173-f0c401c9f374" providerId="ADAL" clId="{B7C08B6B-FF06-4431-B3B1-910B6AAFBE97}" dt="2024-02-01T03:32:07.994" v="444" actId="20577"/>
        <pc:sldMkLst>
          <pc:docMk/>
          <pc:sldMk cId="2449732239" sldId="488"/>
        </pc:sldMkLst>
      </pc:sldChg>
      <pc:sldChg chg="modNotesTx">
        <pc:chgData name="Rebecca Meyer" userId="9b3c636f-1413-4311-a173-f0c401c9f374" providerId="ADAL" clId="{B7C08B6B-FF06-4431-B3B1-910B6AAFBE97}" dt="2024-02-01T03:32:26.379" v="445"/>
        <pc:sldMkLst>
          <pc:docMk/>
          <pc:sldMk cId="2578287693" sldId="489"/>
        </pc:sldMkLst>
      </pc:sldChg>
      <pc:sldChg chg="new del">
        <pc:chgData name="Rebecca Meyer" userId="9b3c636f-1413-4311-a173-f0c401c9f374" providerId="ADAL" clId="{B7C08B6B-FF06-4431-B3B1-910B6AAFBE97}" dt="2024-02-01T02:04:28.177" v="330" actId="680"/>
        <pc:sldMkLst>
          <pc:docMk/>
          <pc:sldMk cId="766512552" sldId="490"/>
        </pc:sldMkLst>
      </pc:sldChg>
    </pc:docChg>
  </pc:docChgLst>
  <pc:docChgLst>
    <pc:chgData name="Rebecca Meyer" userId="S::rebecca.meyer@acentra.com::9b3c636f-1413-4311-a173-f0c401c9f374" providerId="AD" clId="Web-{58736B31-C6D0-363A-3CF6-8FC5DF0BB5C9}"/>
    <pc:docChg chg="modSld">
      <pc:chgData name="Rebecca Meyer" userId="S::rebecca.meyer@acentra.com::9b3c636f-1413-4311-a173-f0c401c9f374" providerId="AD" clId="Web-{58736B31-C6D0-363A-3CF6-8FC5DF0BB5C9}" dt="2024-02-21T14:07:24.959" v="22" actId="20577"/>
      <pc:docMkLst>
        <pc:docMk/>
      </pc:docMkLst>
      <pc:sldChg chg="modSp">
        <pc:chgData name="Rebecca Meyer" userId="S::rebecca.meyer@acentra.com::9b3c636f-1413-4311-a173-f0c401c9f374" providerId="AD" clId="Web-{58736B31-C6D0-363A-3CF6-8FC5DF0BB5C9}" dt="2024-02-21T14:07:24.959" v="22" actId="20577"/>
        <pc:sldMkLst>
          <pc:docMk/>
          <pc:sldMk cId="4265390407" sldId="366"/>
        </pc:sldMkLst>
        <pc:spChg chg="mod">
          <ac:chgData name="Rebecca Meyer" userId="S::rebecca.meyer@acentra.com::9b3c636f-1413-4311-a173-f0c401c9f374" providerId="AD" clId="Web-{58736B31-C6D0-363A-3CF6-8FC5DF0BB5C9}" dt="2024-02-21T14:06:52.427" v="4" actId="14100"/>
          <ac:spMkLst>
            <pc:docMk/>
            <pc:sldMk cId="4265390407" sldId="366"/>
            <ac:spMk id="3" creationId="{080033F5-C07A-4DE6-B6BB-A4951AD1303E}"/>
          </ac:spMkLst>
        </pc:spChg>
        <pc:spChg chg="mod">
          <ac:chgData name="Rebecca Meyer" userId="S::rebecca.meyer@acentra.com::9b3c636f-1413-4311-a173-f0c401c9f374" providerId="AD" clId="Web-{58736B31-C6D0-363A-3CF6-8FC5DF0BB5C9}" dt="2024-02-21T14:07:24.959" v="22" actId="20577"/>
          <ac:spMkLst>
            <pc:docMk/>
            <pc:sldMk cId="4265390407" sldId="366"/>
            <ac:spMk id="7" creationId="{19DE2598-35E1-ABB0-F33C-44959F5A3365}"/>
          </ac:spMkLst>
        </pc:spChg>
      </pc:sld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image" Target="../media/image21.jpeg"/><Relationship Id="rId1" Type="http://schemas.openxmlformats.org/officeDocument/2006/relationships/image" Target="../media/image20.jpg"/><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image" Target="../media/image21.jpeg"/><Relationship Id="rId1" Type="http://schemas.openxmlformats.org/officeDocument/2006/relationships/image" Target="../media/image20.jpg"/><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D8915E-DC14-41D6-9BB5-F49E1C265163}" type="doc">
      <dgm:prSet loTypeId="urn:microsoft.com/office/officeart/2016/7/layout/HorizontalActionList" loCatId="list" qsTypeId="urn:microsoft.com/office/officeart/2005/8/quickstyle/simple1" qsCatId="simple" csTypeId="urn:microsoft.com/office/officeart/2005/8/colors/accent1_3" csCatId="accent1" phldr="1"/>
      <dgm:spPr/>
      <dgm:t>
        <a:bodyPr/>
        <a:lstStyle/>
        <a:p>
          <a:endParaRPr lang="en-US"/>
        </a:p>
      </dgm:t>
    </dgm:pt>
    <dgm:pt modelId="{8FE81FEC-2664-411F-AEB3-065F29F52751}">
      <dgm:prSet custT="1"/>
      <dgm:spPr>
        <a:solidFill>
          <a:srgbClr val="2BBC2B">
            <a:alpha val="35000"/>
          </a:srgbClr>
        </a:solidFill>
        <a:ln w="12700" cap="flat" cmpd="sng" algn="ctr">
          <a:noFill/>
          <a:prstDash val="solid"/>
          <a:miter lim="800000"/>
        </a:ln>
        <a:effectLst/>
      </dgm:spPr>
      <dgm:t>
        <a:bodyPr spcFirstLastPara="0" vert="horz" wrap="square" lIns="191432" tIns="191432" rIns="191432" bIns="191432" numCol="1" spcCol="1270" anchor="t" anchorCtr="0"/>
        <a:lstStyle/>
        <a:p>
          <a:pPr marL="0" lvl="0" indent="0" algn="l" defTabSz="755650" rtl="0">
            <a:lnSpc>
              <a:spcPct val="100000"/>
            </a:lnSpc>
            <a:spcBef>
              <a:spcPct val="0"/>
            </a:spcBef>
            <a:spcAft>
              <a:spcPct val="35000"/>
            </a:spcAft>
            <a:buNone/>
          </a:pPr>
          <a:endParaRPr lang="en-US" sz="1700" b="0" i="0" kern="1200">
            <a:solidFill>
              <a:srgbClr val="042126"/>
            </a:solidFill>
            <a:latin typeface="Arial" panose="020B0604020202020204" pitchFamily="34" charset="0"/>
            <a:ea typeface="+mn-ea"/>
            <a:cs typeface="Arial" panose="020B0604020202020204" pitchFamily="34" charset="0"/>
          </a:endParaRPr>
        </a:p>
      </dgm:t>
    </dgm:pt>
    <dgm:pt modelId="{BCBC007E-0269-421B-9C41-DE26D5C3A822}" type="parTrans" cxnId="{711E093C-AD42-45A4-8D40-A2D39702062E}">
      <dgm:prSet/>
      <dgm:spPr/>
      <dgm:t>
        <a:bodyPr/>
        <a:lstStyle/>
        <a:p>
          <a:endParaRPr lang="en-US"/>
        </a:p>
      </dgm:t>
    </dgm:pt>
    <dgm:pt modelId="{80230EB7-7230-4881-A631-309C07417378}" type="sibTrans" cxnId="{711E093C-AD42-45A4-8D40-A2D39702062E}">
      <dgm:prSet/>
      <dgm:spPr/>
      <dgm:t>
        <a:bodyPr/>
        <a:lstStyle/>
        <a:p>
          <a:endParaRPr lang="en-US"/>
        </a:p>
      </dgm:t>
    </dgm:pt>
    <dgm:pt modelId="{73D947E0-108F-4D20-A71E-3CF329F97212}">
      <dgm:prSet phldr="0" custT="1"/>
      <dgm:spPr>
        <a:solidFill>
          <a:srgbClr val="2BBC2B"/>
        </a:solidFill>
        <a:ln>
          <a:noFill/>
        </a:ln>
      </dgm:spPr>
      <dgm:t>
        <a:bodyPr/>
        <a:lstStyle/>
        <a:p>
          <a:pPr marL="0" rtl="0"/>
          <a:endParaRPr lang="en-US" sz="2000" b="0" i="0">
            <a:solidFill>
              <a:srgbClr val="042126"/>
            </a:solidFill>
            <a:latin typeface="Arial" panose="020B0604020202020204" pitchFamily="34" charset="0"/>
            <a:cs typeface="Arial" panose="020B0604020202020204" pitchFamily="34" charset="0"/>
          </a:endParaRPr>
        </a:p>
      </dgm:t>
    </dgm:pt>
    <dgm:pt modelId="{9D249532-A24D-4D8F-848A-9F42F2E486C9}" type="parTrans" cxnId="{A0077D09-C12C-46D0-8DF7-194B6911362A}">
      <dgm:prSet/>
      <dgm:spPr/>
      <dgm:t>
        <a:bodyPr/>
        <a:lstStyle/>
        <a:p>
          <a:endParaRPr lang="en-US"/>
        </a:p>
      </dgm:t>
    </dgm:pt>
    <dgm:pt modelId="{AE813459-65AB-4FA9-B717-330DDA6DFA4E}" type="sibTrans" cxnId="{A0077D09-C12C-46D0-8DF7-194B6911362A}">
      <dgm:prSet/>
      <dgm:spPr/>
      <dgm:t>
        <a:bodyPr/>
        <a:lstStyle/>
        <a:p>
          <a:endParaRPr lang="en-US"/>
        </a:p>
      </dgm:t>
    </dgm:pt>
    <dgm:pt modelId="{30A490C8-22B4-4D68-875C-0F0DE2FF864D}">
      <dgm:prSet phldr="0"/>
      <dgm:spPr>
        <a:solidFill>
          <a:srgbClr val="2BBC2B">
            <a:alpha val="35000"/>
          </a:srgb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035C64B0-4F0C-4FD1-BD23-B1D4C9887CBE}" type="parTrans" cxnId="{381FE1CC-8184-4745-8EB3-6DE11655998D}">
      <dgm:prSet/>
      <dgm:spPr/>
      <dgm:t>
        <a:bodyPr/>
        <a:lstStyle/>
        <a:p>
          <a:endParaRPr lang="en-US"/>
        </a:p>
      </dgm:t>
    </dgm:pt>
    <dgm:pt modelId="{45495DA8-8707-41E3-A12B-FA5766269C44}" type="sibTrans" cxnId="{381FE1CC-8184-4745-8EB3-6DE11655998D}">
      <dgm:prSet/>
      <dgm:spPr/>
      <dgm:t>
        <a:bodyPr/>
        <a:lstStyle/>
        <a:p>
          <a:endParaRPr lang="en-US"/>
        </a:p>
      </dgm:t>
    </dgm:pt>
    <dgm:pt modelId="{B1AFA1AF-0FF8-45B3-A6D0-0E255A2F637D}">
      <dgm:prSet phldr="0" custT="1"/>
      <dgm:spPr>
        <a:solidFill>
          <a:schemeClr val="accent3"/>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10C68AF5-481C-45AA-A216-8BBBB04515B9}" type="parTrans" cxnId="{F28D7702-2FC3-49BD-BB13-C989E5EE622A}">
      <dgm:prSet/>
      <dgm:spPr/>
      <dgm:t>
        <a:bodyPr/>
        <a:lstStyle/>
        <a:p>
          <a:endParaRPr lang="en-US"/>
        </a:p>
      </dgm:t>
    </dgm:pt>
    <dgm:pt modelId="{88649F7A-400B-4056-965D-C9AC0B3AD942}" type="sibTrans" cxnId="{F28D7702-2FC3-49BD-BB13-C989E5EE622A}">
      <dgm:prSet/>
      <dgm:spPr/>
      <dgm:t>
        <a:bodyPr/>
        <a:lstStyle/>
        <a:p>
          <a:endParaRPr lang="en-US"/>
        </a:p>
      </dgm:t>
    </dgm:pt>
    <dgm:pt modelId="{50418D2B-9486-42DE-AFDD-1D31420040FF}">
      <dgm:prSet phldr="0"/>
      <dgm:spPr>
        <a:solidFill>
          <a:schemeClr val="tx2">
            <a:lumMod val="10000"/>
            <a:lumOff val="90000"/>
          </a:scheme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D5A17F6B-93F5-442B-938A-0F38C281BE88}" type="parTrans" cxnId="{5A5BA622-5DEB-48B9-88D9-C1DE36C711E5}">
      <dgm:prSet/>
      <dgm:spPr/>
      <dgm:t>
        <a:bodyPr/>
        <a:lstStyle/>
        <a:p>
          <a:endParaRPr lang="en-US"/>
        </a:p>
      </dgm:t>
    </dgm:pt>
    <dgm:pt modelId="{1D87A0A5-8024-4710-846B-D5BFAC785107}" type="sibTrans" cxnId="{5A5BA622-5DEB-48B9-88D9-C1DE36C711E5}">
      <dgm:prSet/>
      <dgm:spPr/>
      <dgm:t>
        <a:bodyPr/>
        <a:lstStyle/>
        <a:p>
          <a:endParaRPr lang="en-US"/>
        </a:p>
      </dgm:t>
    </dgm:pt>
    <dgm:pt modelId="{E9682B4F-0217-4B50-923E-C104AA24290F}">
      <dgm:prSet phldr="0" custT="1"/>
      <dgm:spPr>
        <a:solidFill>
          <a:srgbClr val="2BBC2B"/>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E0F6C4AF-9BBB-4698-91D7-F9AE3EACBD5D}" type="parTrans" cxnId="{6C23D0C9-74B2-4C8B-AB2F-A03B3B0EBE56}">
      <dgm:prSet/>
      <dgm:spPr/>
      <dgm:t>
        <a:bodyPr/>
        <a:lstStyle/>
        <a:p>
          <a:endParaRPr lang="en-US"/>
        </a:p>
      </dgm:t>
    </dgm:pt>
    <dgm:pt modelId="{B8632E42-D7EB-4C31-877E-6F1B2801851A}" type="sibTrans" cxnId="{6C23D0C9-74B2-4C8B-AB2F-A03B3B0EBE56}">
      <dgm:prSet/>
      <dgm:spPr/>
      <dgm:t>
        <a:bodyPr/>
        <a:lstStyle/>
        <a:p>
          <a:endParaRPr lang="en-US"/>
        </a:p>
      </dgm:t>
    </dgm:pt>
    <dgm:pt modelId="{0EC0C300-11E4-45CF-8418-973585107209}">
      <dgm:prSet phldr="0"/>
      <dgm:spPr>
        <a:solidFill>
          <a:srgbClr val="2BBC2B">
            <a:alpha val="35000"/>
          </a:srgb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1E4DD98E-100E-46B7-B24A-408BBF69E9FA}" type="parTrans" cxnId="{51563A4F-C0EB-47D6-B5BC-47A4E599AD4B}">
      <dgm:prSet/>
      <dgm:spPr/>
      <dgm:t>
        <a:bodyPr/>
        <a:lstStyle/>
        <a:p>
          <a:endParaRPr lang="en-US"/>
        </a:p>
      </dgm:t>
    </dgm:pt>
    <dgm:pt modelId="{90FAB5D1-62B3-4FF6-A07D-EE607F529C32}" type="sibTrans" cxnId="{51563A4F-C0EB-47D6-B5BC-47A4E599AD4B}">
      <dgm:prSet/>
      <dgm:spPr/>
      <dgm:t>
        <a:bodyPr/>
        <a:lstStyle/>
        <a:p>
          <a:endParaRPr lang="en-US"/>
        </a:p>
      </dgm:t>
    </dgm:pt>
    <dgm:pt modelId="{FEB4A941-E9FA-4A86-A673-85FF34B35F20}">
      <dgm:prSet phldr="0" custT="1"/>
      <dgm:spPr>
        <a:solidFill>
          <a:srgbClr val="042126">
            <a:lumMod val="10000"/>
            <a:lumOff val="90000"/>
          </a:srgbClr>
        </a:solidFill>
        <a:ln w="12700" cap="flat" cmpd="sng" algn="ctr">
          <a:noFill/>
          <a:prstDash val="solid"/>
          <a:miter lim="800000"/>
        </a:ln>
        <a:effectLst/>
      </dgm:spPr>
      <dgm:t>
        <a:bodyPr spcFirstLastPara="0" vert="horz" wrap="square" lIns="191432" tIns="191432" rIns="191432" bIns="191432" numCol="1" spcCol="1270" anchor="t" anchorCtr="0"/>
        <a:lstStyle/>
        <a:p>
          <a:pPr marL="0" lvl="0" indent="0" algn="l" defTabSz="488950" rtl="0">
            <a:lnSpc>
              <a:spcPct val="100000"/>
            </a:lnSpc>
            <a:spcBef>
              <a:spcPct val="0"/>
            </a:spcBef>
            <a:spcAft>
              <a:spcPct val="35000"/>
            </a:spcAft>
            <a:buNone/>
          </a:pPr>
          <a:endParaRPr lang="en-US" sz="1100" b="1" i="0" kern="1200">
            <a:solidFill>
              <a:srgbClr val="042126"/>
            </a:solidFill>
            <a:latin typeface="Arial" panose="020B0604020202020204" pitchFamily="34" charset="0"/>
            <a:ea typeface="+mn-ea"/>
            <a:cs typeface="Arial" panose="020B0604020202020204" pitchFamily="34" charset="0"/>
          </a:endParaRPr>
        </a:p>
      </dgm:t>
    </dgm:pt>
    <dgm:pt modelId="{39522508-BC4E-4DD5-A744-AFEFFE36DB74}" type="parTrans" cxnId="{F942F56C-9025-4AA1-9B36-C5AE0A93B0F5}">
      <dgm:prSet/>
      <dgm:spPr/>
      <dgm:t>
        <a:bodyPr/>
        <a:lstStyle/>
        <a:p>
          <a:endParaRPr lang="en-US"/>
        </a:p>
      </dgm:t>
    </dgm:pt>
    <dgm:pt modelId="{97624CC8-6315-4683-B26C-C30D552DA5A6}" type="sibTrans" cxnId="{F942F56C-9025-4AA1-9B36-C5AE0A93B0F5}">
      <dgm:prSet/>
      <dgm:spPr/>
      <dgm:t>
        <a:bodyPr/>
        <a:lstStyle/>
        <a:p>
          <a:endParaRPr lang="en-US"/>
        </a:p>
      </dgm:t>
    </dgm:pt>
    <dgm:pt modelId="{A2322D3A-7AC2-4C5C-9D7E-EAB2313D47D4}">
      <dgm:prSet phldr="0" custT="1"/>
      <dgm:spPr>
        <a:solidFill>
          <a:srgbClr val="2BBC2B"/>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4A8C15D4-B36F-4764-B4FF-F2AF790D3E17}" type="parTrans" cxnId="{179FAFCF-F878-464E-A8A6-1185EFA0E380}">
      <dgm:prSet/>
      <dgm:spPr/>
      <dgm:t>
        <a:bodyPr/>
        <a:lstStyle/>
        <a:p>
          <a:endParaRPr lang="en-US"/>
        </a:p>
      </dgm:t>
    </dgm:pt>
    <dgm:pt modelId="{84DE1C3A-3FC7-4DB3-88ED-33F65A71557A}" type="sibTrans" cxnId="{179FAFCF-F878-464E-A8A6-1185EFA0E380}">
      <dgm:prSet/>
      <dgm:spPr/>
      <dgm:t>
        <a:bodyPr/>
        <a:lstStyle/>
        <a:p>
          <a:endParaRPr lang="en-US"/>
        </a:p>
      </dgm:t>
    </dgm:pt>
    <dgm:pt modelId="{4F85505A-81B6-4FDA-A144-900B71DAD946}">
      <dgm:prSet phldr="0" custT="1"/>
      <dgm:spPr>
        <a:solidFill>
          <a:schemeClr val="accent3"/>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D9A96E25-7BBE-4DDD-8DDE-B4970D4340A8}" type="parTrans" cxnId="{2D633B56-E147-4EFC-B9EE-6C0413F329B0}">
      <dgm:prSet/>
      <dgm:spPr/>
      <dgm:t>
        <a:bodyPr/>
        <a:lstStyle/>
        <a:p>
          <a:endParaRPr lang="en-US"/>
        </a:p>
      </dgm:t>
    </dgm:pt>
    <dgm:pt modelId="{68F74A88-49DC-44B1-BC0D-220A7B97601C}" type="sibTrans" cxnId="{2D633B56-E147-4EFC-B9EE-6C0413F329B0}">
      <dgm:prSet/>
      <dgm:spPr/>
      <dgm:t>
        <a:bodyPr/>
        <a:lstStyle/>
        <a:p>
          <a:endParaRPr lang="en-US"/>
        </a:p>
      </dgm:t>
    </dgm:pt>
    <dgm:pt modelId="{E4B4F7C4-5024-45F0-9FD7-C5068A1AE6C4}" type="pres">
      <dgm:prSet presAssocID="{0DD8915E-DC14-41D6-9BB5-F49E1C265163}" presName="Name0" presStyleCnt="0">
        <dgm:presLayoutVars>
          <dgm:dir/>
          <dgm:animLvl val="lvl"/>
          <dgm:resizeHandles val="exact"/>
        </dgm:presLayoutVars>
      </dgm:prSet>
      <dgm:spPr/>
    </dgm:pt>
    <dgm:pt modelId="{473E2436-1BC1-4A6C-8568-5C38418F52D1}" type="pres">
      <dgm:prSet presAssocID="{73D947E0-108F-4D20-A71E-3CF329F97212}" presName="composite" presStyleCnt="0"/>
      <dgm:spPr/>
    </dgm:pt>
    <dgm:pt modelId="{BDBD7220-3F85-45D2-BED6-5BBFBC23EAE3}" type="pres">
      <dgm:prSet presAssocID="{73D947E0-108F-4D20-A71E-3CF329F97212}" presName="parTx" presStyleLbl="alignNode1" presStyleIdx="0" presStyleCnt="5">
        <dgm:presLayoutVars>
          <dgm:chMax val="0"/>
          <dgm:chPref val="0"/>
        </dgm:presLayoutVars>
      </dgm:prSet>
      <dgm:spPr/>
    </dgm:pt>
    <dgm:pt modelId="{22359DD7-1BFB-4900-BAE6-6084F2F57988}" type="pres">
      <dgm:prSet presAssocID="{73D947E0-108F-4D20-A71E-3CF329F97212}" presName="desTx" presStyleLbl="alignAccFollowNode1" presStyleIdx="0" presStyleCnt="5" custScaleY="146656" custLinFactNeighborY="27794">
        <dgm:presLayoutVars/>
      </dgm:prSet>
      <dgm:spPr/>
    </dgm:pt>
    <dgm:pt modelId="{38C65349-0C40-499F-9765-B6F38C2DC3C3}" type="pres">
      <dgm:prSet presAssocID="{AE813459-65AB-4FA9-B717-330DDA6DFA4E}" presName="space" presStyleCnt="0"/>
      <dgm:spPr/>
    </dgm:pt>
    <dgm:pt modelId="{C6650FDC-3601-45F5-9125-6E3F90A53F8A}" type="pres">
      <dgm:prSet presAssocID="{B1AFA1AF-0FF8-45B3-A6D0-0E255A2F637D}" presName="composite" presStyleCnt="0"/>
      <dgm:spPr/>
    </dgm:pt>
    <dgm:pt modelId="{C4F84DEA-2002-4D32-8E80-70EEE05E345A}" type="pres">
      <dgm:prSet presAssocID="{B1AFA1AF-0FF8-45B3-A6D0-0E255A2F637D}" presName="parTx" presStyleLbl="alignNode1" presStyleIdx="1" presStyleCnt="5">
        <dgm:presLayoutVars>
          <dgm:chMax val="0"/>
          <dgm:chPref val="0"/>
        </dgm:presLayoutVars>
      </dgm:prSet>
      <dgm:spPr/>
    </dgm:pt>
    <dgm:pt modelId="{4FEB85EB-D046-4CDB-8A62-BBCE260C4490}" type="pres">
      <dgm:prSet presAssocID="{B1AFA1AF-0FF8-45B3-A6D0-0E255A2F637D}" presName="desTx" presStyleLbl="alignAccFollowNode1" presStyleIdx="1" presStyleCnt="5" custScaleY="146837" custLinFactNeighborX="-583" custLinFactNeighborY="32252">
        <dgm:presLayoutVars/>
      </dgm:prSet>
      <dgm:spPr/>
    </dgm:pt>
    <dgm:pt modelId="{40F59683-723F-44D1-8379-95635EED1AA8}" type="pres">
      <dgm:prSet presAssocID="{88649F7A-400B-4056-965D-C9AC0B3AD942}" presName="space" presStyleCnt="0"/>
      <dgm:spPr/>
    </dgm:pt>
    <dgm:pt modelId="{BB2E4F65-C461-40C3-BC82-6A29AA851F44}" type="pres">
      <dgm:prSet presAssocID="{E9682B4F-0217-4B50-923E-C104AA24290F}" presName="composite" presStyleCnt="0"/>
      <dgm:spPr/>
    </dgm:pt>
    <dgm:pt modelId="{49B7F8FA-D256-41EF-9327-52A3551D9A60}" type="pres">
      <dgm:prSet presAssocID="{E9682B4F-0217-4B50-923E-C104AA24290F}" presName="parTx" presStyleLbl="alignNode1" presStyleIdx="2" presStyleCnt="5">
        <dgm:presLayoutVars>
          <dgm:chMax val="0"/>
          <dgm:chPref val="0"/>
        </dgm:presLayoutVars>
      </dgm:prSet>
      <dgm:spPr/>
    </dgm:pt>
    <dgm:pt modelId="{6B5FE59C-B471-448A-AA7A-B526DCC4D4CA}" type="pres">
      <dgm:prSet presAssocID="{E9682B4F-0217-4B50-923E-C104AA24290F}" presName="desTx" presStyleLbl="alignAccFollowNode1" presStyleIdx="2" presStyleCnt="5" custScaleY="146837" custLinFactNeighborX="-860" custLinFactNeighborY="30454">
        <dgm:presLayoutVars/>
      </dgm:prSet>
      <dgm:spPr/>
    </dgm:pt>
    <dgm:pt modelId="{A91542D9-4FB3-4302-AD03-3D6EF82E6748}" type="pres">
      <dgm:prSet presAssocID="{B8632E42-D7EB-4C31-877E-6F1B2801851A}" presName="space" presStyleCnt="0"/>
      <dgm:spPr/>
    </dgm:pt>
    <dgm:pt modelId="{1A7C3045-2DAF-4A19-82DB-79436B2E4575}" type="pres">
      <dgm:prSet presAssocID="{4F85505A-81B6-4FDA-A144-900B71DAD946}" presName="composite" presStyleCnt="0"/>
      <dgm:spPr/>
    </dgm:pt>
    <dgm:pt modelId="{4132ECB1-6BEF-4935-AFA3-B2EAA48FDE7E}" type="pres">
      <dgm:prSet presAssocID="{4F85505A-81B6-4FDA-A144-900B71DAD946}" presName="parTx" presStyleLbl="alignNode1" presStyleIdx="3" presStyleCnt="5">
        <dgm:presLayoutVars>
          <dgm:chMax val="0"/>
          <dgm:chPref val="0"/>
        </dgm:presLayoutVars>
      </dgm:prSet>
      <dgm:spPr/>
    </dgm:pt>
    <dgm:pt modelId="{C42A8BDE-B838-475D-AFDE-17B60D744AB6}" type="pres">
      <dgm:prSet presAssocID="{4F85505A-81B6-4FDA-A144-900B71DAD946}" presName="desTx" presStyleLbl="alignAccFollowNode1" presStyleIdx="3" presStyleCnt="5" custScaleY="146837" custLinFactNeighborY="30454">
        <dgm:presLayoutVars/>
      </dgm:prSet>
      <dgm:spPr>
        <a:xfrm>
          <a:off x="6139538" y="1432018"/>
          <a:ext cx="1938002" cy="3428605"/>
        </a:xfrm>
        <a:prstGeom prst="rect">
          <a:avLst/>
        </a:prstGeom>
      </dgm:spPr>
    </dgm:pt>
    <dgm:pt modelId="{D0DC94A3-770A-4810-A89A-7DB7918862F6}" type="pres">
      <dgm:prSet presAssocID="{68F74A88-49DC-44B1-BC0D-220A7B97601C}" presName="space" presStyleCnt="0"/>
      <dgm:spPr/>
    </dgm:pt>
    <dgm:pt modelId="{647B2244-AC3A-441A-A6FB-6136FA04F429}" type="pres">
      <dgm:prSet presAssocID="{A2322D3A-7AC2-4C5C-9D7E-EAB2313D47D4}" presName="composite" presStyleCnt="0"/>
      <dgm:spPr/>
    </dgm:pt>
    <dgm:pt modelId="{59606EB9-9F10-4D12-A33F-A242FDCC0D0F}" type="pres">
      <dgm:prSet presAssocID="{A2322D3A-7AC2-4C5C-9D7E-EAB2313D47D4}" presName="parTx" presStyleLbl="alignNode1" presStyleIdx="4" presStyleCnt="5">
        <dgm:presLayoutVars>
          <dgm:chMax val="0"/>
          <dgm:chPref val="0"/>
        </dgm:presLayoutVars>
      </dgm:prSet>
      <dgm:spPr/>
    </dgm:pt>
    <dgm:pt modelId="{C8429E68-36DD-4F6A-A2F4-7CCDADCEFAD1}" type="pres">
      <dgm:prSet presAssocID="{A2322D3A-7AC2-4C5C-9D7E-EAB2313D47D4}" presName="desTx" presStyleLbl="alignAccFollowNode1" presStyleIdx="4" presStyleCnt="5" custScaleY="146837" custLinFactNeighborY="30596">
        <dgm:presLayoutVars/>
      </dgm:prSet>
      <dgm:spPr>
        <a:xfrm>
          <a:off x="8185541" y="1432018"/>
          <a:ext cx="1938002" cy="3428605"/>
        </a:xfrm>
        <a:prstGeom prst="rect">
          <a:avLst/>
        </a:prstGeom>
      </dgm:spPr>
    </dgm:pt>
  </dgm:ptLst>
  <dgm:cxnLst>
    <dgm:cxn modelId="{F28D7702-2FC3-49BD-BB13-C989E5EE622A}" srcId="{0DD8915E-DC14-41D6-9BB5-F49E1C265163}" destId="{B1AFA1AF-0FF8-45B3-A6D0-0E255A2F637D}" srcOrd="1" destOrd="0" parTransId="{10C68AF5-481C-45AA-A216-8BBBB04515B9}" sibTransId="{88649F7A-400B-4056-965D-C9AC0B3AD942}"/>
    <dgm:cxn modelId="{31826907-E438-4A1B-A800-F181C547104F}" type="presOf" srcId="{30A490C8-22B4-4D68-875C-0F0DE2FF864D}" destId="{22359DD7-1BFB-4900-BAE6-6084F2F57988}" srcOrd="0" destOrd="0" presId="urn:microsoft.com/office/officeart/2016/7/layout/HorizontalActionList"/>
    <dgm:cxn modelId="{A0077D09-C12C-46D0-8DF7-194B6911362A}" srcId="{0DD8915E-DC14-41D6-9BB5-F49E1C265163}" destId="{73D947E0-108F-4D20-A71E-3CF329F97212}" srcOrd="0" destOrd="0" parTransId="{9D249532-A24D-4D8F-848A-9F42F2E486C9}" sibTransId="{AE813459-65AB-4FA9-B717-330DDA6DFA4E}"/>
    <dgm:cxn modelId="{5A5BA622-5DEB-48B9-88D9-C1DE36C711E5}" srcId="{B1AFA1AF-0FF8-45B3-A6D0-0E255A2F637D}" destId="{50418D2B-9486-42DE-AFDD-1D31420040FF}" srcOrd="0" destOrd="0" parTransId="{D5A17F6B-93F5-442B-938A-0F38C281BE88}" sibTransId="{1D87A0A5-8024-4710-846B-D5BFAC785107}"/>
    <dgm:cxn modelId="{711E093C-AD42-45A4-8D40-A2D39702062E}" srcId="{A2322D3A-7AC2-4C5C-9D7E-EAB2313D47D4}" destId="{8FE81FEC-2664-411F-AEB3-065F29F52751}" srcOrd="0" destOrd="0" parTransId="{BCBC007E-0269-421B-9C41-DE26D5C3A822}" sibTransId="{80230EB7-7230-4881-A631-309C07417378}"/>
    <dgm:cxn modelId="{77A55366-077C-403B-A9E1-B9C6B5CA3288}" type="presOf" srcId="{73D947E0-108F-4D20-A71E-3CF329F97212}" destId="{BDBD7220-3F85-45D2-BED6-5BBFBC23EAE3}" srcOrd="0" destOrd="0" presId="urn:microsoft.com/office/officeart/2016/7/layout/HorizontalActionList"/>
    <dgm:cxn modelId="{F942F56C-9025-4AA1-9B36-C5AE0A93B0F5}" srcId="{4F85505A-81B6-4FDA-A144-900B71DAD946}" destId="{FEB4A941-E9FA-4A86-A673-85FF34B35F20}" srcOrd="0" destOrd="0" parTransId="{39522508-BC4E-4DD5-A744-AFEFFE36DB74}" sibTransId="{97624CC8-6315-4683-B26C-C30D552DA5A6}"/>
    <dgm:cxn modelId="{B7F6ED6E-855A-4A7B-AE18-3BD04546002C}" type="presOf" srcId="{B1AFA1AF-0FF8-45B3-A6D0-0E255A2F637D}" destId="{C4F84DEA-2002-4D32-8E80-70EEE05E345A}" srcOrd="0" destOrd="0" presId="urn:microsoft.com/office/officeart/2016/7/layout/HorizontalActionList"/>
    <dgm:cxn modelId="{51563A4F-C0EB-47D6-B5BC-47A4E599AD4B}" srcId="{E9682B4F-0217-4B50-923E-C104AA24290F}" destId="{0EC0C300-11E4-45CF-8418-973585107209}" srcOrd="0" destOrd="0" parTransId="{1E4DD98E-100E-46B7-B24A-408BBF69E9FA}" sibTransId="{90FAB5D1-62B3-4FF6-A07D-EE607F529C32}"/>
    <dgm:cxn modelId="{6291F24F-B536-4688-99BC-6A4CB5E15E15}" type="presOf" srcId="{4F85505A-81B6-4FDA-A144-900B71DAD946}" destId="{4132ECB1-6BEF-4935-AFA3-B2EAA48FDE7E}" srcOrd="0" destOrd="0" presId="urn:microsoft.com/office/officeart/2016/7/layout/HorizontalActionList"/>
    <dgm:cxn modelId="{2D633B56-E147-4EFC-B9EE-6C0413F329B0}" srcId="{0DD8915E-DC14-41D6-9BB5-F49E1C265163}" destId="{4F85505A-81B6-4FDA-A144-900B71DAD946}" srcOrd="3" destOrd="0" parTransId="{D9A96E25-7BBE-4DDD-8DDE-B4970D4340A8}" sibTransId="{68F74A88-49DC-44B1-BC0D-220A7B97601C}"/>
    <dgm:cxn modelId="{110097B3-0B24-42EE-9C79-845C028B379B}" type="presOf" srcId="{E9682B4F-0217-4B50-923E-C104AA24290F}" destId="{49B7F8FA-D256-41EF-9327-52A3551D9A60}" srcOrd="0" destOrd="0" presId="urn:microsoft.com/office/officeart/2016/7/layout/HorizontalActionList"/>
    <dgm:cxn modelId="{C54EA6C2-0E6B-42D8-9A4A-4456127A91A8}" type="presOf" srcId="{A2322D3A-7AC2-4C5C-9D7E-EAB2313D47D4}" destId="{59606EB9-9F10-4D12-A33F-A242FDCC0D0F}" srcOrd="0" destOrd="0" presId="urn:microsoft.com/office/officeart/2016/7/layout/HorizontalActionList"/>
    <dgm:cxn modelId="{E339F9C8-AD35-4E33-9434-788C81500EB2}" type="presOf" srcId="{8FE81FEC-2664-411F-AEB3-065F29F52751}" destId="{C8429E68-36DD-4F6A-A2F4-7CCDADCEFAD1}" srcOrd="0" destOrd="0" presId="urn:microsoft.com/office/officeart/2016/7/layout/HorizontalActionList"/>
    <dgm:cxn modelId="{6C23D0C9-74B2-4C8B-AB2F-A03B3B0EBE56}" srcId="{0DD8915E-DC14-41D6-9BB5-F49E1C265163}" destId="{E9682B4F-0217-4B50-923E-C104AA24290F}" srcOrd="2" destOrd="0" parTransId="{E0F6C4AF-9BBB-4698-91D7-F9AE3EACBD5D}" sibTransId="{B8632E42-D7EB-4C31-877E-6F1B2801851A}"/>
    <dgm:cxn modelId="{381FE1CC-8184-4745-8EB3-6DE11655998D}" srcId="{73D947E0-108F-4D20-A71E-3CF329F97212}" destId="{30A490C8-22B4-4D68-875C-0F0DE2FF864D}" srcOrd="0" destOrd="0" parTransId="{035C64B0-4F0C-4FD1-BD23-B1D4C9887CBE}" sibTransId="{45495DA8-8707-41E3-A12B-FA5766269C44}"/>
    <dgm:cxn modelId="{179FAFCF-F878-464E-A8A6-1185EFA0E380}" srcId="{0DD8915E-DC14-41D6-9BB5-F49E1C265163}" destId="{A2322D3A-7AC2-4C5C-9D7E-EAB2313D47D4}" srcOrd="4" destOrd="0" parTransId="{4A8C15D4-B36F-4764-B4FF-F2AF790D3E17}" sibTransId="{84DE1C3A-3FC7-4DB3-88ED-33F65A71557A}"/>
    <dgm:cxn modelId="{8CB96BD1-8B01-481A-B525-C5C507C9951C}" type="presOf" srcId="{0EC0C300-11E4-45CF-8418-973585107209}" destId="{6B5FE59C-B471-448A-AA7A-B526DCC4D4CA}" srcOrd="0" destOrd="0" presId="urn:microsoft.com/office/officeart/2016/7/layout/HorizontalActionList"/>
    <dgm:cxn modelId="{36A4EED2-16DE-4F21-9B57-BD053CD7ED3D}" type="presOf" srcId="{FEB4A941-E9FA-4A86-A673-85FF34B35F20}" destId="{C42A8BDE-B838-475D-AFDE-17B60D744AB6}" srcOrd="0" destOrd="0" presId="urn:microsoft.com/office/officeart/2016/7/layout/HorizontalActionList"/>
    <dgm:cxn modelId="{BF1349D4-34AE-476D-8D7B-F3ABAB74304F}" type="presOf" srcId="{50418D2B-9486-42DE-AFDD-1D31420040FF}" destId="{4FEB85EB-D046-4CDB-8A62-BBCE260C4490}" srcOrd="0" destOrd="0" presId="urn:microsoft.com/office/officeart/2016/7/layout/HorizontalActionList"/>
    <dgm:cxn modelId="{825BC9D8-F515-4FBF-8CF8-23CD32968E1D}" type="presOf" srcId="{0DD8915E-DC14-41D6-9BB5-F49E1C265163}" destId="{E4B4F7C4-5024-45F0-9FD7-C5068A1AE6C4}" srcOrd="0" destOrd="0" presId="urn:microsoft.com/office/officeart/2016/7/layout/HorizontalActionList"/>
    <dgm:cxn modelId="{E9D2B9D9-3B26-471C-AF45-E02D1C258CD3}" type="presParOf" srcId="{E4B4F7C4-5024-45F0-9FD7-C5068A1AE6C4}" destId="{473E2436-1BC1-4A6C-8568-5C38418F52D1}" srcOrd="0" destOrd="0" presId="urn:microsoft.com/office/officeart/2016/7/layout/HorizontalActionList"/>
    <dgm:cxn modelId="{A151C920-5872-4C88-8534-922E9C800B9B}" type="presParOf" srcId="{473E2436-1BC1-4A6C-8568-5C38418F52D1}" destId="{BDBD7220-3F85-45D2-BED6-5BBFBC23EAE3}" srcOrd="0" destOrd="0" presId="urn:microsoft.com/office/officeart/2016/7/layout/HorizontalActionList"/>
    <dgm:cxn modelId="{45373909-AB37-4D9A-936C-DC8447BC111D}" type="presParOf" srcId="{473E2436-1BC1-4A6C-8568-5C38418F52D1}" destId="{22359DD7-1BFB-4900-BAE6-6084F2F57988}" srcOrd="1" destOrd="0" presId="urn:microsoft.com/office/officeart/2016/7/layout/HorizontalActionList"/>
    <dgm:cxn modelId="{CFC7E7C1-85BC-47FC-BC11-D0BACA8440B9}" type="presParOf" srcId="{E4B4F7C4-5024-45F0-9FD7-C5068A1AE6C4}" destId="{38C65349-0C40-499F-9765-B6F38C2DC3C3}" srcOrd="1" destOrd="0" presId="urn:microsoft.com/office/officeart/2016/7/layout/HorizontalActionList"/>
    <dgm:cxn modelId="{86FF1107-69E9-4310-A0D8-2BF61292A72B}" type="presParOf" srcId="{E4B4F7C4-5024-45F0-9FD7-C5068A1AE6C4}" destId="{C6650FDC-3601-45F5-9125-6E3F90A53F8A}" srcOrd="2" destOrd="0" presId="urn:microsoft.com/office/officeart/2016/7/layout/HorizontalActionList"/>
    <dgm:cxn modelId="{1C7F1C64-2F3D-4695-A56C-92B1B848B0C2}" type="presParOf" srcId="{C6650FDC-3601-45F5-9125-6E3F90A53F8A}" destId="{C4F84DEA-2002-4D32-8E80-70EEE05E345A}" srcOrd="0" destOrd="0" presId="urn:microsoft.com/office/officeart/2016/7/layout/HorizontalActionList"/>
    <dgm:cxn modelId="{DC59A3FF-666D-48A7-B3BE-98A9F829402D}" type="presParOf" srcId="{C6650FDC-3601-45F5-9125-6E3F90A53F8A}" destId="{4FEB85EB-D046-4CDB-8A62-BBCE260C4490}" srcOrd="1" destOrd="0" presId="urn:microsoft.com/office/officeart/2016/7/layout/HorizontalActionList"/>
    <dgm:cxn modelId="{AAE65B9C-F662-4FAA-8FDB-82E7FB86BB24}" type="presParOf" srcId="{E4B4F7C4-5024-45F0-9FD7-C5068A1AE6C4}" destId="{40F59683-723F-44D1-8379-95635EED1AA8}" srcOrd="3" destOrd="0" presId="urn:microsoft.com/office/officeart/2016/7/layout/HorizontalActionList"/>
    <dgm:cxn modelId="{F5BE37E3-59D0-4D56-B08C-9B1D93695802}" type="presParOf" srcId="{E4B4F7C4-5024-45F0-9FD7-C5068A1AE6C4}" destId="{BB2E4F65-C461-40C3-BC82-6A29AA851F44}" srcOrd="4" destOrd="0" presId="urn:microsoft.com/office/officeart/2016/7/layout/HorizontalActionList"/>
    <dgm:cxn modelId="{1FC3B8DB-8632-4AA8-99E5-4F0C12504130}" type="presParOf" srcId="{BB2E4F65-C461-40C3-BC82-6A29AA851F44}" destId="{49B7F8FA-D256-41EF-9327-52A3551D9A60}" srcOrd="0" destOrd="0" presId="urn:microsoft.com/office/officeart/2016/7/layout/HorizontalActionList"/>
    <dgm:cxn modelId="{03A1CBF9-FFCE-4B8C-9850-8B297556CCF4}" type="presParOf" srcId="{BB2E4F65-C461-40C3-BC82-6A29AA851F44}" destId="{6B5FE59C-B471-448A-AA7A-B526DCC4D4CA}" srcOrd="1" destOrd="0" presId="urn:microsoft.com/office/officeart/2016/7/layout/HorizontalActionList"/>
    <dgm:cxn modelId="{BAB9C1C4-8A05-4AE7-B42E-55875981524E}" type="presParOf" srcId="{E4B4F7C4-5024-45F0-9FD7-C5068A1AE6C4}" destId="{A91542D9-4FB3-4302-AD03-3D6EF82E6748}" srcOrd="5" destOrd="0" presId="urn:microsoft.com/office/officeart/2016/7/layout/HorizontalActionList"/>
    <dgm:cxn modelId="{F7DEAAC8-FCAD-4F6B-92BD-91B8342F3277}" type="presParOf" srcId="{E4B4F7C4-5024-45F0-9FD7-C5068A1AE6C4}" destId="{1A7C3045-2DAF-4A19-82DB-79436B2E4575}" srcOrd="6" destOrd="0" presId="urn:microsoft.com/office/officeart/2016/7/layout/HorizontalActionList"/>
    <dgm:cxn modelId="{13555CA3-20BE-41F8-BD09-0BA8CEE1C702}" type="presParOf" srcId="{1A7C3045-2DAF-4A19-82DB-79436B2E4575}" destId="{4132ECB1-6BEF-4935-AFA3-B2EAA48FDE7E}" srcOrd="0" destOrd="0" presId="urn:microsoft.com/office/officeart/2016/7/layout/HorizontalActionList"/>
    <dgm:cxn modelId="{0848E8B2-6BD5-4CB6-B7E0-F8F1B1F78E2F}" type="presParOf" srcId="{1A7C3045-2DAF-4A19-82DB-79436B2E4575}" destId="{C42A8BDE-B838-475D-AFDE-17B60D744AB6}" srcOrd="1" destOrd="0" presId="urn:microsoft.com/office/officeart/2016/7/layout/HorizontalActionList"/>
    <dgm:cxn modelId="{FD5AD2F1-E5D1-4359-99EB-D3225676DF7F}" type="presParOf" srcId="{E4B4F7C4-5024-45F0-9FD7-C5068A1AE6C4}" destId="{D0DC94A3-770A-4810-A89A-7DB7918862F6}" srcOrd="7" destOrd="0" presId="urn:microsoft.com/office/officeart/2016/7/layout/HorizontalActionList"/>
    <dgm:cxn modelId="{2608DA2F-9259-4A20-98D1-9A5F5780B66F}" type="presParOf" srcId="{E4B4F7C4-5024-45F0-9FD7-C5068A1AE6C4}" destId="{647B2244-AC3A-441A-A6FB-6136FA04F429}" srcOrd="8" destOrd="0" presId="urn:microsoft.com/office/officeart/2016/7/layout/HorizontalActionList"/>
    <dgm:cxn modelId="{F55613FD-292F-4CCF-A44A-E9FC24D70E0E}" type="presParOf" srcId="{647B2244-AC3A-441A-A6FB-6136FA04F429}" destId="{59606EB9-9F10-4D12-A33F-A242FDCC0D0F}" srcOrd="0" destOrd="0" presId="urn:microsoft.com/office/officeart/2016/7/layout/HorizontalActionList"/>
    <dgm:cxn modelId="{7B4FE576-C66F-4D92-B6AC-DA1D068316E4}" type="presParOf" srcId="{647B2244-AC3A-441A-A6FB-6136FA04F429}" destId="{C8429E68-36DD-4F6A-A2F4-7CCDADCEFAD1}" srcOrd="1" destOrd="0" presId="urn:microsoft.com/office/officeart/2016/7/layout/HorizontalActionList"/>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0DD8915E-DC14-41D6-9BB5-F49E1C265163}" type="doc">
      <dgm:prSet loTypeId="urn:microsoft.com/office/officeart/2016/7/layout/HorizontalActionList" loCatId="list" qsTypeId="urn:microsoft.com/office/officeart/2005/8/quickstyle/simple1" qsCatId="simple" csTypeId="urn:microsoft.com/office/officeart/2005/8/colors/accent1_3" csCatId="accent1" phldr="1"/>
      <dgm:spPr/>
      <dgm:t>
        <a:bodyPr/>
        <a:lstStyle/>
        <a:p>
          <a:endParaRPr lang="en-US"/>
        </a:p>
      </dgm:t>
    </dgm:pt>
    <dgm:pt modelId="{8FE81FEC-2664-411F-AEB3-065F29F52751}">
      <dgm:prSet custT="1"/>
      <dgm:spPr>
        <a:solidFill>
          <a:srgbClr val="2BBC2B">
            <a:alpha val="35000"/>
          </a:srgbClr>
        </a:solidFill>
        <a:ln w="12700" cap="flat" cmpd="sng" algn="ctr">
          <a:noFill/>
          <a:prstDash val="solid"/>
          <a:miter lim="800000"/>
        </a:ln>
        <a:effectLst/>
      </dgm:spPr>
      <dgm:t>
        <a:bodyPr spcFirstLastPara="0" vert="horz" wrap="square" lIns="191432" tIns="191432" rIns="191432" bIns="191432" numCol="1" spcCol="1270" anchor="t" anchorCtr="0"/>
        <a:lstStyle/>
        <a:p>
          <a:pPr marL="0" lvl="0" indent="0" algn="l" defTabSz="755650" rtl="0">
            <a:lnSpc>
              <a:spcPct val="100000"/>
            </a:lnSpc>
            <a:spcBef>
              <a:spcPct val="0"/>
            </a:spcBef>
            <a:spcAft>
              <a:spcPct val="35000"/>
            </a:spcAft>
            <a:buNone/>
          </a:pPr>
          <a:endParaRPr lang="en-US" sz="1700" b="0" i="0" kern="1200">
            <a:solidFill>
              <a:srgbClr val="042126"/>
            </a:solidFill>
            <a:latin typeface="Arial" panose="020B0604020202020204" pitchFamily="34" charset="0"/>
            <a:ea typeface="+mn-ea"/>
            <a:cs typeface="Arial" panose="020B0604020202020204" pitchFamily="34" charset="0"/>
          </a:endParaRPr>
        </a:p>
      </dgm:t>
    </dgm:pt>
    <dgm:pt modelId="{BCBC007E-0269-421B-9C41-DE26D5C3A822}" type="parTrans" cxnId="{711E093C-AD42-45A4-8D40-A2D39702062E}">
      <dgm:prSet/>
      <dgm:spPr/>
      <dgm:t>
        <a:bodyPr/>
        <a:lstStyle/>
        <a:p>
          <a:endParaRPr lang="en-US"/>
        </a:p>
      </dgm:t>
    </dgm:pt>
    <dgm:pt modelId="{80230EB7-7230-4881-A631-309C07417378}" type="sibTrans" cxnId="{711E093C-AD42-45A4-8D40-A2D39702062E}">
      <dgm:prSet/>
      <dgm:spPr/>
      <dgm:t>
        <a:bodyPr/>
        <a:lstStyle/>
        <a:p>
          <a:endParaRPr lang="en-US"/>
        </a:p>
      </dgm:t>
    </dgm:pt>
    <dgm:pt modelId="{73D947E0-108F-4D20-A71E-3CF329F97212}">
      <dgm:prSet phldr="0" custT="1"/>
      <dgm:spPr>
        <a:solidFill>
          <a:srgbClr val="2BBC2B"/>
        </a:solidFill>
        <a:ln>
          <a:noFill/>
        </a:ln>
      </dgm:spPr>
      <dgm:t>
        <a:bodyPr/>
        <a:lstStyle/>
        <a:p>
          <a:pPr marL="0" rtl="0"/>
          <a:endParaRPr lang="en-US" sz="2000" b="0" i="0">
            <a:solidFill>
              <a:srgbClr val="042126"/>
            </a:solidFill>
            <a:latin typeface="Arial" panose="020B0604020202020204" pitchFamily="34" charset="0"/>
            <a:cs typeface="Arial" panose="020B0604020202020204" pitchFamily="34" charset="0"/>
          </a:endParaRPr>
        </a:p>
      </dgm:t>
    </dgm:pt>
    <dgm:pt modelId="{9D249532-A24D-4D8F-848A-9F42F2E486C9}" type="parTrans" cxnId="{A0077D09-C12C-46D0-8DF7-194B6911362A}">
      <dgm:prSet/>
      <dgm:spPr/>
      <dgm:t>
        <a:bodyPr/>
        <a:lstStyle/>
        <a:p>
          <a:endParaRPr lang="en-US"/>
        </a:p>
      </dgm:t>
    </dgm:pt>
    <dgm:pt modelId="{AE813459-65AB-4FA9-B717-330DDA6DFA4E}" type="sibTrans" cxnId="{A0077D09-C12C-46D0-8DF7-194B6911362A}">
      <dgm:prSet/>
      <dgm:spPr/>
      <dgm:t>
        <a:bodyPr/>
        <a:lstStyle/>
        <a:p>
          <a:endParaRPr lang="en-US"/>
        </a:p>
      </dgm:t>
    </dgm:pt>
    <dgm:pt modelId="{30A490C8-22B4-4D68-875C-0F0DE2FF864D}">
      <dgm:prSet phldr="0"/>
      <dgm:spPr>
        <a:solidFill>
          <a:srgbClr val="2BBC2B">
            <a:alpha val="35000"/>
          </a:srgb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035C64B0-4F0C-4FD1-BD23-B1D4C9887CBE}" type="parTrans" cxnId="{381FE1CC-8184-4745-8EB3-6DE11655998D}">
      <dgm:prSet/>
      <dgm:spPr/>
      <dgm:t>
        <a:bodyPr/>
        <a:lstStyle/>
        <a:p>
          <a:endParaRPr lang="en-US"/>
        </a:p>
      </dgm:t>
    </dgm:pt>
    <dgm:pt modelId="{45495DA8-8707-41E3-A12B-FA5766269C44}" type="sibTrans" cxnId="{381FE1CC-8184-4745-8EB3-6DE11655998D}">
      <dgm:prSet/>
      <dgm:spPr/>
      <dgm:t>
        <a:bodyPr/>
        <a:lstStyle/>
        <a:p>
          <a:endParaRPr lang="en-US"/>
        </a:p>
      </dgm:t>
    </dgm:pt>
    <dgm:pt modelId="{B1AFA1AF-0FF8-45B3-A6D0-0E255A2F637D}">
      <dgm:prSet phldr="0" custT="1"/>
      <dgm:spPr>
        <a:solidFill>
          <a:schemeClr val="accent3"/>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10C68AF5-481C-45AA-A216-8BBBB04515B9}" type="parTrans" cxnId="{F28D7702-2FC3-49BD-BB13-C989E5EE622A}">
      <dgm:prSet/>
      <dgm:spPr/>
      <dgm:t>
        <a:bodyPr/>
        <a:lstStyle/>
        <a:p>
          <a:endParaRPr lang="en-US"/>
        </a:p>
      </dgm:t>
    </dgm:pt>
    <dgm:pt modelId="{88649F7A-400B-4056-965D-C9AC0B3AD942}" type="sibTrans" cxnId="{F28D7702-2FC3-49BD-BB13-C989E5EE622A}">
      <dgm:prSet/>
      <dgm:spPr/>
      <dgm:t>
        <a:bodyPr/>
        <a:lstStyle/>
        <a:p>
          <a:endParaRPr lang="en-US"/>
        </a:p>
      </dgm:t>
    </dgm:pt>
    <dgm:pt modelId="{50418D2B-9486-42DE-AFDD-1D31420040FF}">
      <dgm:prSet phldr="0"/>
      <dgm:spPr>
        <a:solidFill>
          <a:schemeClr val="tx2">
            <a:lumMod val="10000"/>
            <a:lumOff val="90000"/>
          </a:scheme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D5A17F6B-93F5-442B-938A-0F38C281BE88}" type="parTrans" cxnId="{5A5BA622-5DEB-48B9-88D9-C1DE36C711E5}">
      <dgm:prSet/>
      <dgm:spPr/>
      <dgm:t>
        <a:bodyPr/>
        <a:lstStyle/>
        <a:p>
          <a:endParaRPr lang="en-US"/>
        </a:p>
      </dgm:t>
    </dgm:pt>
    <dgm:pt modelId="{1D87A0A5-8024-4710-846B-D5BFAC785107}" type="sibTrans" cxnId="{5A5BA622-5DEB-48B9-88D9-C1DE36C711E5}">
      <dgm:prSet/>
      <dgm:spPr/>
      <dgm:t>
        <a:bodyPr/>
        <a:lstStyle/>
        <a:p>
          <a:endParaRPr lang="en-US"/>
        </a:p>
      </dgm:t>
    </dgm:pt>
    <dgm:pt modelId="{E9682B4F-0217-4B50-923E-C104AA24290F}">
      <dgm:prSet phldr="0" custT="1"/>
      <dgm:spPr>
        <a:solidFill>
          <a:srgbClr val="2BBC2B"/>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E0F6C4AF-9BBB-4698-91D7-F9AE3EACBD5D}" type="parTrans" cxnId="{6C23D0C9-74B2-4C8B-AB2F-A03B3B0EBE56}">
      <dgm:prSet/>
      <dgm:spPr/>
      <dgm:t>
        <a:bodyPr/>
        <a:lstStyle/>
        <a:p>
          <a:endParaRPr lang="en-US"/>
        </a:p>
      </dgm:t>
    </dgm:pt>
    <dgm:pt modelId="{B8632E42-D7EB-4C31-877E-6F1B2801851A}" type="sibTrans" cxnId="{6C23D0C9-74B2-4C8B-AB2F-A03B3B0EBE56}">
      <dgm:prSet/>
      <dgm:spPr/>
      <dgm:t>
        <a:bodyPr/>
        <a:lstStyle/>
        <a:p>
          <a:endParaRPr lang="en-US"/>
        </a:p>
      </dgm:t>
    </dgm:pt>
    <dgm:pt modelId="{0EC0C300-11E4-45CF-8418-973585107209}">
      <dgm:prSet phldr="0"/>
      <dgm:spPr>
        <a:solidFill>
          <a:srgbClr val="2BBC2B">
            <a:alpha val="35000"/>
          </a:srgb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1E4DD98E-100E-46B7-B24A-408BBF69E9FA}" type="parTrans" cxnId="{51563A4F-C0EB-47D6-B5BC-47A4E599AD4B}">
      <dgm:prSet/>
      <dgm:spPr/>
      <dgm:t>
        <a:bodyPr/>
        <a:lstStyle/>
        <a:p>
          <a:endParaRPr lang="en-US"/>
        </a:p>
      </dgm:t>
    </dgm:pt>
    <dgm:pt modelId="{90FAB5D1-62B3-4FF6-A07D-EE607F529C32}" type="sibTrans" cxnId="{51563A4F-C0EB-47D6-B5BC-47A4E599AD4B}">
      <dgm:prSet/>
      <dgm:spPr/>
      <dgm:t>
        <a:bodyPr/>
        <a:lstStyle/>
        <a:p>
          <a:endParaRPr lang="en-US"/>
        </a:p>
      </dgm:t>
    </dgm:pt>
    <dgm:pt modelId="{FEB4A941-E9FA-4A86-A673-85FF34B35F20}">
      <dgm:prSet phldr="0" custT="1"/>
      <dgm:spPr>
        <a:solidFill>
          <a:srgbClr val="042126">
            <a:lumMod val="10000"/>
            <a:lumOff val="90000"/>
          </a:srgbClr>
        </a:solidFill>
        <a:ln w="12700" cap="flat" cmpd="sng" algn="ctr">
          <a:noFill/>
          <a:prstDash val="solid"/>
          <a:miter lim="800000"/>
        </a:ln>
        <a:effectLst/>
      </dgm:spPr>
      <dgm:t>
        <a:bodyPr spcFirstLastPara="0" vert="horz" wrap="square" lIns="191432" tIns="191432" rIns="191432" bIns="191432" numCol="1" spcCol="1270" anchor="t" anchorCtr="0"/>
        <a:lstStyle/>
        <a:p>
          <a:pPr marL="0" lvl="0" indent="0" algn="l" defTabSz="488950" rtl="0">
            <a:lnSpc>
              <a:spcPct val="100000"/>
            </a:lnSpc>
            <a:spcBef>
              <a:spcPct val="0"/>
            </a:spcBef>
            <a:spcAft>
              <a:spcPct val="35000"/>
            </a:spcAft>
            <a:buNone/>
          </a:pPr>
          <a:endParaRPr lang="en-US" sz="1100" b="1" i="0" kern="1200">
            <a:solidFill>
              <a:srgbClr val="042126"/>
            </a:solidFill>
            <a:latin typeface="Arial" panose="020B0604020202020204" pitchFamily="34" charset="0"/>
            <a:ea typeface="+mn-ea"/>
            <a:cs typeface="Arial" panose="020B0604020202020204" pitchFamily="34" charset="0"/>
          </a:endParaRPr>
        </a:p>
      </dgm:t>
    </dgm:pt>
    <dgm:pt modelId="{39522508-BC4E-4DD5-A744-AFEFFE36DB74}" type="parTrans" cxnId="{F942F56C-9025-4AA1-9B36-C5AE0A93B0F5}">
      <dgm:prSet/>
      <dgm:spPr/>
      <dgm:t>
        <a:bodyPr/>
        <a:lstStyle/>
        <a:p>
          <a:endParaRPr lang="en-US"/>
        </a:p>
      </dgm:t>
    </dgm:pt>
    <dgm:pt modelId="{97624CC8-6315-4683-B26C-C30D552DA5A6}" type="sibTrans" cxnId="{F942F56C-9025-4AA1-9B36-C5AE0A93B0F5}">
      <dgm:prSet/>
      <dgm:spPr/>
      <dgm:t>
        <a:bodyPr/>
        <a:lstStyle/>
        <a:p>
          <a:endParaRPr lang="en-US"/>
        </a:p>
      </dgm:t>
    </dgm:pt>
    <dgm:pt modelId="{A2322D3A-7AC2-4C5C-9D7E-EAB2313D47D4}">
      <dgm:prSet phldr="0" custT="1"/>
      <dgm:spPr>
        <a:solidFill>
          <a:srgbClr val="2BBC2B"/>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4A8C15D4-B36F-4764-B4FF-F2AF790D3E17}" type="parTrans" cxnId="{179FAFCF-F878-464E-A8A6-1185EFA0E380}">
      <dgm:prSet/>
      <dgm:spPr/>
      <dgm:t>
        <a:bodyPr/>
        <a:lstStyle/>
        <a:p>
          <a:endParaRPr lang="en-US"/>
        </a:p>
      </dgm:t>
    </dgm:pt>
    <dgm:pt modelId="{84DE1C3A-3FC7-4DB3-88ED-33F65A71557A}" type="sibTrans" cxnId="{179FAFCF-F878-464E-A8A6-1185EFA0E380}">
      <dgm:prSet/>
      <dgm:spPr/>
      <dgm:t>
        <a:bodyPr/>
        <a:lstStyle/>
        <a:p>
          <a:endParaRPr lang="en-US"/>
        </a:p>
      </dgm:t>
    </dgm:pt>
    <dgm:pt modelId="{4F85505A-81B6-4FDA-A144-900B71DAD946}">
      <dgm:prSet phldr="0" custT="1"/>
      <dgm:spPr>
        <a:solidFill>
          <a:schemeClr val="accent3"/>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D9A96E25-7BBE-4DDD-8DDE-B4970D4340A8}" type="parTrans" cxnId="{2D633B56-E147-4EFC-B9EE-6C0413F329B0}">
      <dgm:prSet/>
      <dgm:spPr/>
      <dgm:t>
        <a:bodyPr/>
        <a:lstStyle/>
        <a:p>
          <a:endParaRPr lang="en-US"/>
        </a:p>
      </dgm:t>
    </dgm:pt>
    <dgm:pt modelId="{68F74A88-49DC-44B1-BC0D-220A7B97601C}" type="sibTrans" cxnId="{2D633B56-E147-4EFC-B9EE-6C0413F329B0}">
      <dgm:prSet/>
      <dgm:spPr/>
      <dgm:t>
        <a:bodyPr/>
        <a:lstStyle/>
        <a:p>
          <a:endParaRPr lang="en-US"/>
        </a:p>
      </dgm:t>
    </dgm:pt>
    <dgm:pt modelId="{E4B4F7C4-5024-45F0-9FD7-C5068A1AE6C4}" type="pres">
      <dgm:prSet presAssocID="{0DD8915E-DC14-41D6-9BB5-F49E1C265163}" presName="Name0" presStyleCnt="0">
        <dgm:presLayoutVars>
          <dgm:dir/>
          <dgm:animLvl val="lvl"/>
          <dgm:resizeHandles val="exact"/>
        </dgm:presLayoutVars>
      </dgm:prSet>
      <dgm:spPr/>
    </dgm:pt>
    <dgm:pt modelId="{473E2436-1BC1-4A6C-8568-5C38418F52D1}" type="pres">
      <dgm:prSet presAssocID="{73D947E0-108F-4D20-A71E-3CF329F97212}" presName="composite" presStyleCnt="0"/>
      <dgm:spPr/>
    </dgm:pt>
    <dgm:pt modelId="{BDBD7220-3F85-45D2-BED6-5BBFBC23EAE3}" type="pres">
      <dgm:prSet presAssocID="{73D947E0-108F-4D20-A71E-3CF329F97212}" presName="parTx" presStyleLbl="alignNode1" presStyleIdx="0" presStyleCnt="5">
        <dgm:presLayoutVars>
          <dgm:chMax val="0"/>
          <dgm:chPref val="0"/>
        </dgm:presLayoutVars>
      </dgm:prSet>
      <dgm:spPr/>
    </dgm:pt>
    <dgm:pt modelId="{22359DD7-1BFB-4900-BAE6-6084F2F57988}" type="pres">
      <dgm:prSet presAssocID="{73D947E0-108F-4D20-A71E-3CF329F97212}" presName="desTx" presStyleLbl="alignAccFollowNode1" presStyleIdx="0" presStyleCnt="5" custScaleY="146656" custLinFactNeighborY="27794">
        <dgm:presLayoutVars/>
      </dgm:prSet>
      <dgm:spPr/>
    </dgm:pt>
    <dgm:pt modelId="{38C65349-0C40-499F-9765-B6F38C2DC3C3}" type="pres">
      <dgm:prSet presAssocID="{AE813459-65AB-4FA9-B717-330DDA6DFA4E}" presName="space" presStyleCnt="0"/>
      <dgm:spPr/>
    </dgm:pt>
    <dgm:pt modelId="{C6650FDC-3601-45F5-9125-6E3F90A53F8A}" type="pres">
      <dgm:prSet presAssocID="{B1AFA1AF-0FF8-45B3-A6D0-0E255A2F637D}" presName="composite" presStyleCnt="0"/>
      <dgm:spPr/>
    </dgm:pt>
    <dgm:pt modelId="{C4F84DEA-2002-4D32-8E80-70EEE05E345A}" type="pres">
      <dgm:prSet presAssocID="{B1AFA1AF-0FF8-45B3-A6D0-0E255A2F637D}" presName="parTx" presStyleLbl="alignNode1" presStyleIdx="1" presStyleCnt="5">
        <dgm:presLayoutVars>
          <dgm:chMax val="0"/>
          <dgm:chPref val="0"/>
        </dgm:presLayoutVars>
      </dgm:prSet>
      <dgm:spPr/>
    </dgm:pt>
    <dgm:pt modelId="{4FEB85EB-D046-4CDB-8A62-BBCE260C4490}" type="pres">
      <dgm:prSet presAssocID="{B1AFA1AF-0FF8-45B3-A6D0-0E255A2F637D}" presName="desTx" presStyleLbl="alignAccFollowNode1" presStyleIdx="1" presStyleCnt="5" custScaleY="146837" custLinFactNeighborX="-583" custLinFactNeighborY="32252">
        <dgm:presLayoutVars/>
      </dgm:prSet>
      <dgm:spPr/>
    </dgm:pt>
    <dgm:pt modelId="{40F59683-723F-44D1-8379-95635EED1AA8}" type="pres">
      <dgm:prSet presAssocID="{88649F7A-400B-4056-965D-C9AC0B3AD942}" presName="space" presStyleCnt="0"/>
      <dgm:spPr/>
    </dgm:pt>
    <dgm:pt modelId="{BB2E4F65-C461-40C3-BC82-6A29AA851F44}" type="pres">
      <dgm:prSet presAssocID="{E9682B4F-0217-4B50-923E-C104AA24290F}" presName="composite" presStyleCnt="0"/>
      <dgm:spPr/>
    </dgm:pt>
    <dgm:pt modelId="{49B7F8FA-D256-41EF-9327-52A3551D9A60}" type="pres">
      <dgm:prSet presAssocID="{E9682B4F-0217-4B50-923E-C104AA24290F}" presName="parTx" presStyleLbl="alignNode1" presStyleIdx="2" presStyleCnt="5">
        <dgm:presLayoutVars>
          <dgm:chMax val="0"/>
          <dgm:chPref val="0"/>
        </dgm:presLayoutVars>
      </dgm:prSet>
      <dgm:spPr/>
    </dgm:pt>
    <dgm:pt modelId="{6B5FE59C-B471-448A-AA7A-B526DCC4D4CA}" type="pres">
      <dgm:prSet presAssocID="{E9682B4F-0217-4B50-923E-C104AA24290F}" presName="desTx" presStyleLbl="alignAccFollowNode1" presStyleIdx="2" presStyleCnt="5" custScaleY="146837" custLinFactNeighborX="-860" custLinFactNeighborY="30454">
        <dgm:presLayoutVars/>
      </dgm:prSet>
      <dgm:spPr/>
    </dgm:pt>
    <dgm:pt modelId="{A91542D9-4FB3-4302-AD03-3D6EF82E6748}" type="pres">
      <dgm:prSet presAssocID="{B8632E42-D7EB-4C31-877E-6F1B2801851A}" presName="space" presStyleCnt="0"/>
      <dgm:spPr/>
    </dgm:pt>
    <dgm:pt modelId="{1A7C3045-2DAF-4A19-82DB-79436B2E4575}" type="pres">
      <dgm:prSet presAssocID="{4F85505A-81B6-4FDA-A144-900B71DAD946}" presName="composite" presStyleCnt="0"/>
      <dgm:spPr/>
    </dgm:pt>
    <dgm:pt modelId="{4132ECB1-6BEF-4935-AFA3-B2EAA48FDE7E}" type="pres">
      <dgm:prSet presAssocID="{4F85505A-81B6-4FDA-A144-900B71DAD946}" presName="parTx" presStyleLbl="alignNode1" presStyleIdx="3" presStyleCnt="5">
        <dgm:presLayoutVars>
          <dgm:chMax val="0"/>
          <dgm:chPref val="0"/>
        </dgm:presLayoutVars>
      </dgm:prSet>
      <dgm:spPr/>
    </dgm:pt>
    <dgm:pt modelId="{C42A8BDE-B838-475D-AFDE-17B60D744AB6}" type="pres">
      <dgm:prSet presAssocID="{4F85505A-81B6-4FDA-A144-900B71DAD946}" presName="desTx" presStyleLbl="alignAccFollowNode1" presStyleIdx="3" presStyleCnt="5" custScaleY="146837" custLinFactNeighborY="30454">
        <dgm:presLayoutVars/>
      </dgm:prSet>
      <dgm:spPr>
        <a:xfrm>
          <a:off x="6139538" y="1432018"/>
          <a:ext cx="1938002" cy="3428605"/>
        </a:xfrm>
        <a:prstGeom prst="rect">
          <a:avLst/>
        </a:prstGeom>
      </dgm:spPr>
    </dgm:pt>
    <dgm:pt modelId="{D0DC94A3-770A-4810-A89A-7DB7918862F6}" type="pres">
      <dgm:prSet presAssocID="{68F74A88-49DC-44B1-BC0D-220A7B97601C}" presName="space" presStyleCnt="0"/>
      <dgm:spPr/>
    </dgm:pt>
    <dgm:pt modelId="{647B2244-AC3A-441A-A6FB-6136FA04F429}" type="pres">
      <dgm:prSet presAssocID="{A2322D3A-7AC2-4C5C-9D7E-EAB2313D47D4}" presName="composite" presStyleCnt="0"/>
      <dgm:spPr/>
    </dgm:pt>
    <dgm:pt modelId="{59606EB9-9F10-4D12-A33F-A242FDCC0D0F}" type="pres">
      <dgm:prSet presAssocID="{A2322D3A-7AC2-4C5C-9D7E-EAB2313D47D4}" presName="parTx" presStyleLbl="alignNode1" presStyleIdx="4" presStyleCnt="5">
        <dgm:presLayoutVars>
          <dgm:chMax val="0"/>
          <dgm:chPref val="0"/>
        </dgm:presLayoutVars>
      </dgm:prSet>
      <dgm:spPr/>
    </dgm:pt>
    <dgm:pt modelId="{C8429E68-36DD-4F6A-A2F4-7CCDADCEFAD1}" type="pres">
      <dgm:prSet presAssocID="{A2322D3A-7AC2-4C5C-9D7E-EAB2313D47D4}" presName="desTx" presStyleLbl="alignAccFollowNode1" presStyleIdx="4" presStyleCnt="5" custScaleY="146837" custLinFactNeighborY="30596">
        <dgm:presLayoutVars/>
      </dgm:prSet>
      <dgm:spPr>
        <a:xfrm>
          <a:off x="8185541" y="1432018"/>
          <a:ext cx="1938002" cy="3428605"/>
        </a:xfrm>
        <a:prstGeom prst="rect">
          <a:avLst/>
        </a:prstGeom>
      </dgm:spPr>
    </dgm:pt>
  </dgm:ptLst>
  <dgm:cxnLst>
    <dgm:cxn modelId="{F28D7702-2FC3-49BD-BB13-C989E5EE622A}" srcId="{0DD8915E-DC14-41D6-9BB5-F49E1C265163}" destId="{B1AFA1AF-0FF8-45B3-A6D0-0E255A2F637D}" srcOrd="1" destOrd="0" parTransId="{10C68AF5-481C-45AA-A216-8BBBB04515B9}" sibTransId="{88649F7A-400B-4056-965D-C9AC0B3AD942}"/>
    <dgm:cxn modelId="{31826907-E438-4A1B-A800-F181C547104F}" type="presOf" srcId="{30A490C8-22B4-4D68-875C-0F0DE2FF864D}" destId="{22359DD7-1BFB-4900-BAE6-6084F2F57988}" srcOrd="0" destOrd="0" presId="urn:microsoft.com/office/officeart/2016/7/layout/HorizontalActionList"/>
    <dgm:cxn modelId="{A0077D09-C12C-46D0-8DF7-194B6911362A}" srcId="{0DD8915E-DC14-41D6-9BB5-F49E1C265163}" destId="{73D947E0-108F-4D20-A71E-3CF329F97212}" srcOrd="0" destOrd="0" parTransId="{9D249532-A24D-4D8F-848A-9F42F2E486C9}" sibTransId="{AE813459-65AB-4FA9-B717-330DDA6DFA4E}"/>
    <dgm:cxn modelId="{5A5BA622-5DEB-48B9-88D9-C1DE36C711E5}" srcId="{B1AFA1AF-0FF8-45B3-A6D0-0E255A2F637D}" destId="{50418D2B-9486-42DE-AFDD-1D31420040FF}" srcOrd="0" destOrd="0" parTransId="{D5A17F6B-93F5-442B-938A-0F38C281BE88}" sibTransId="{1D87A0A5-8024-4710-846B-D5BFAC785107}"/>
    <dgm:cxn modelId="{711E093C-AD42-45A4-8D40-A2D39702062E}" srcId="{A2322D3A-7AC2-4C5C-9D7E-EAB2313D47D4}" destId="{8FE81FEC-2664-411F-AEB3-065F29F52751}" srcOrd="0" destOrd="0" parTransId="{BCBC007E-0269-421B-9C41-DE26D5C3A822}" sibTransId="{80230EB7-7230-4881-A631-309C07417378}"/>
    <dgm:cxn modelId="{77A55366-077C-403B-A9E1-B9C6B5CA3288}" type="presOf" srcId="{73D947E0-108F-4D20-A71E-3CF329F97212}" destId="{BDBD7220-3F85-45D2-BED6-5BBFBC23EAE3}" srcOrd="0" destOrd="0" presId="urn:microsoft.com/office/officeart/2016/7/layout/HorizontalActionList"/>
    <dgm:cxn modelId="{F942F56C-9025-4AA1-9B36-C5AE0A93B0F5}" srcId="{4F85505A-81B6-4FDA-A144-900B71DAD946}" destId="{FEB4A941-E9FA-4A86-A673-85FF34B35F20}" srcOrd="0" destOrd="0" parTransId="{39522508-BC4E-4DD5-A744-AFEFFE36DB74}" sibTransId="{97624CC8-6315-4683-B26C-C30D552DA5A6}"/>
    <dgm:cxn modelId="{B7F6ED6E-855A-4A7B-AE18-3BD04546002C}" type="presOf" srcId="{B1AFA1AF-0FF8-45B3-A6D0-0E255A2F637D}" destId="{C4F84DEA-2002-4D32-8E80-70EEE05E345A}" srcOrd="0" destOrd="0" presId="urn:microsoft.com/office/officeart/2016/7/layout/HorizontalActionList"/>
    <dgm:cxn modelId="{51563A4F-C0EB-47D6-B5BC-47A4E599AD4B}" srcId="{E9682B4F-0217-4B50-923E-C104AA24290F}" destId="{0EC0C300-11E4-45CF-8418-973585107209}" srcOrd="0" destOrd="0" parTransId="{1E4DD98E-100E-46B7-B24A-408BBF69E9FA}" sibTransId="{90FAB5D1-62B3-4FF6-A07D-EE607F529C32}"/>
    <dgm:cxn modelId="{6291F24F-B536-4688-99BC-6A4CB5E15E15}" type="presOf" srcId="{4F85505A-81B6-4FDA-A144-900B71DAD946}" destId="{4132ECB1-6BEF-4935-AFA3-B2EAA48FDE7E}" srcOrd="0" destOrd="0" presId="urn:microsoft.com/office/officeart/2016/7/layout/HorizontalActionList"/>
    <dgm:cxn modelId="{2D633B56-E147-4EFC-B9EE-6C0413F329B0}" srcId="{0DD8915E-DC14-41D6-9BB5-F49E1C265163}" destId="{4F85505A-81B6-4FDA-A144-900B71DAD946}" srcOrd="3" destOrd="0" parTransId="{D9A96E25-7BBE-4DDD-8DDE-B4970D4340A8}" sibTransId="{68F74A88-49DC-44B1-BC0D-220A7B97601C}"/>
    <dgm:cxn modelId="{110097B3-0B24-42EE-9C79-845C028B379B}" type="presOf" srcId="{E9682B4F-0217-4B50-923E-C104AA24290F}" destId="{49B7F8FA-D256-41EF-9327-52A3551D9A60}" srcOrd="0" destOrd="0" presId="urn:microsoft.com/office/officeart/2016/7/layout/HorizontalActionList"/>
    <dgm:cxn modelId="{C54EA6C2-0E6B-42D8-9A4A-4456127A91A8}" type="presOf" srcId="{A2322D3A-7AC2-4C5C-9D7E-EAB2313D47D4}" destId="{59606EB9-9F10-4D12-A33F-A242FDCC0D0F}" srcOrd="0" destOrd="0" presId="urn:microsoft.com/office/officeart/2016/7/layout/HorizontalActionList"/>
    <dgm:cxn modelId="{E339F9C8-AD35-4E33-9434-788C81500EB2}" type="presOf" srcId="{8FE81FEC-2664-411F-AEB3-065F29F52751}" destId="{C8429E68-36DD-4F6A-A2F4-7CCDADCEFAD1}" srcOrd="0" destOrd="0" presId="urn:microsoft.com/office/officeart/2016/7/layout/HorizontalActionList"/>
    <dgm:cxn modelId="{6C23D0C9-74B2-4C8B-AB2F-A03B3B0EBE56}" srcId="{0DD8915E-DC14-41D6-9BB5-F49E1C265163}" destId="{E9682B4F-0217-4B50-923E-C104AA24290F}" srcOrd="2" destOrd="0" parTransId="{E0F6C4AF-9BBB-4698-91D7-F9AE3EACBD5D}" sibTransId="{B8632E42-D7EB-4C31-877E-6F1B2801851A}"/>
    <dgm:cxn modelId="{381FE1CC-8184-4745-8EB3-6DE11655998D}" srcId="{73D947E0-108F-4D20-A71E-3CF329F97212}" destId="{30A490C8-22B4-4D68-875C-0F0DE2FF864D}" srcOrd="0" destOrd="0" parTransId="{035C64B0-4F0C-4FD1-BD23-B1D4C9887CBE}" sibTransId="{45495DA8-8707-41E3-A12B-FA5766269C44}"/>
    <dgm:cxn modelId="{179FAFCF-F878-464E-A8A6-1185EFA0E380}" srcId="{0DD8915E-DC14-41D6-9BB5-F49E1C265163}" destId="{A2322D3A-7AC2-4C5C-9D7E-EAB2313D47D4}" srcOrd="4" destOrd="0" parTransId="{4A8C15D4-B36F-4764-B4FF-F2AF790D3E17}" sibTransId="{84DE1C3A-3FC7-4DB3-88ED-33F65A71557A}"/>
    <dgm:cxn modelId="{8CB96BD1-8B01-481A-B525-C5C507C9951C}" type="presOf" srcId="{0EC0C300-11E4-45CF-8418-973585107209}" destId="{6B5FE59C-B471-448A-AA7A-B526DCC4D4CA}" srcOrd="0" destOrd="0" presId="urn:microsoft.com/office/officeart/2016/7/layout/HorizontalActionList"/>
    <dgm:cxn modelId="{36A4EED2-16DE-4F21-9B57-BD053CD7ED3D}" type="presOf" srcId="{FEB4A941-E9FA-4A86-A673-85FF34B35F20}" destId="{C42A8BDE-B838-475D-AFDE-17B60D744AB6}" srcOrd="0" destOrd="0" presId="urn:microsoft.com/office/officeart/2016/7/layout/HorizontalActionList"/>
    <dgm:cxn modelId="{BF1349D4-34AE-476D-8D7B-F3ABAB74304F}" type="presOf" srcId="{50418D2B-9486-42DE-AFDD-1D31420040FF}" destId="{4FEB85EB-D046-4CDB-8A62-BBCE260C4490}" srcOrd="0" destOrd="0" presId="urn:microsoft.com/office/officeart/2016/7/layout/HorizontalActionList"/>
    <dgm:cxn modelId="{825BC9D8-F515-4FBF-8CF8-23CD32968E1D}" type="presOf" srcId="{0DD8915E-DC14-41D6-9BB5-F49E1C265163}" destId="{E4B4F7C4-5024-45F0-9FD7-C5068A1AE6C4}" srcOrd="0" destOrd="0" presId="urn:microsoft.com/office/officeart/2016/7/layout/HorizontalActionList"/>
    <dgm:cxn modelId="{E9D2B9D9-3B26-471C-AF45-E02D1C258CD3}" type="presParOf" srcId="{E4B4F7C4-5024-45F0-9FD7-C5068A1AE6C4}" destId="{473E2436-1BC1-4A6C-8568-5C38418F52D1}" srcOrd="0" destOrd="0" presId="urn:microsoft.com/office/officeart/2016/7/layout/HorizontalActionList"/>
    <dgm:cxn modelId="{A151C920-5872-4C88-8534-922E9C800B9B}" type="presParOf" srcId="{473E2436-1BC1-4A6C-8568-5C38418F52D1}" destId="{BDBD7220-3F85-45D2-BED6-5BBFBC23EAE3}" srcOrd="0" destOrd="0" presId="urn:microsoft.com/office/officeart/2016/7/layout/HorizontalActionList"/>
    <dgm:cxn modelId="{45373909-AB37-4D9A-936C-DC8447BC111D}" type="presParOf" srcId="{473E2436-1BC1-4A6C-8568-5C38418F52D1}" destId="{22359DD7-1BFB-4900-BAE6-6084F2F57988}" srcOrd="1" destOrd="0" presId="urn:microsoft.com/office/officeart/2016/7/layout/HorizontalActionList"/>
    <dgm:cxn modelId="{CFC7E7C1-85BC-47FC-BC11-D0BACA8440B9}" type="presParOf" srcId="{E4B4F7C4-5024-45F0-9FD7-C5068A1AE6C4}" destId="{38C65349-0C40-499F-9765-B6F38C2DC3C3}" srcOrd="1" destOrd="0" presId="urn:microsoft.com/office/officeart/2016/7/layout/HorizontalActionList"/>
    <dgm:cxn modelId="{86FF1107-69E9-4310-A0D8-2BF61292A72B}" type="presParOf" srcId="{E4B4F7C4-5024-45F0-9FD7-C5068A1AE6C4}" destId="{C6650FDC-3601-45F5-9125-6E3F90A53F8A}" srcOrd="2" destOrd="0" presId="urn:microsoft.com/office/officeart/2016/7/layout/HorizontalActionList"/>
    <dgm:cxn modelId="{1C7F1C64-2F3D-4695-A56C-92B1B848B0C2}" type="presParOf" srcId="{C6650FDC-3601-45F5-9125-6E3F90A53F8A}" destId="{C4F84DEA-2002-4D32-8E80-70EEE05E345A}" srcOrd="0" destOrd="0" presId="urn:microsoft.com/office/officeart/2016/7/layout/HorizontalActionList"/>
    <dgm:cxn modelId="{DC59A3FF-666D-48A7-B3BE-98A9F829402D}" type="presParOf" srcId="{C6650FDC-3601-45F5-9125-6E3F90A53F8A}" destId="{4FEB85EB-D046-4CDB-8A62-BBCE260C4490}" srcOrd="1" destOrd="0" presId="urn:microsoft.com/office/officeart/2016/7/layout/HorizontalActionList"/>
    <dgm:cxn modelId="{AAE65B9C-F662-4FAA-8FDB-82E7FB86BB24}" type="presParOf" srcId="{E4B4F7C4-5024-45F0-9FD7-C5068A1AE6C4}" destId="{40F59683-723F-44D1-8379-95635EED1AA8}" srcOrd="3" destOrd="0" presId="urn:microsoft.com/office/officeart/2016/7/layout/HorizontalActionList"/>
    <dgm:cxn modelId="{F5BE37E3-59D0-4D56-B08C-9B1D93695802}" type="presParOf" srcId="{E4B4F7C4-5024-45F0-9FD7-C5068A1AE6C4}" destId="{BB2E4F65-C461-40C3-BC82-6A29AA851F44}" srcOrd="4" destOrd="0" presId="urn:microsoft.com/office/officeart/2016/7/layout/HorizontalActionList"/>
    <dgm:cxn modelId="{1FC3B8DB-8632-4AA8-99E5-4F0C12504130}" type="presParOf" srcId="{BB2E4F65-C461-40C3-BC82-6A29AA851F44}" destId="{49B7F8FA-D256-41EF-9327-52A3551D9A60}" srcOrd="0" destOrd="0" presId="urn:microsoft.com/office/officeart/2016/7/layout/HorizontalActionList"/>
    <dgm:cxn modelId="{03A1CBF9-FFCE-4B8C-9850-8B297556CCF4}" type="presParOf" srcId="{BB2E4F65-C461-40C3-BC82-6A29AA851F44}" destId="{6B5FE59C-B471-448A-AA7A-B526DCC4D4CA}" srcOrd="1" destOrd="0" presId="urn:microsoft.com/office/officeart/2016/7/layout/HorizontalActionList"/>
    <dgm:cxn modelId="{BAB9C1C4-8A05-4AE7-B42E-55875981524E}" type="presParOf" srcId="{E4B4F7C4-5024-45F0-9FD7-C5068A1AE6C4}" destId="{A91542D9-4FB3-4302-AD03-3D6EF82E6748}" srcOrd="5" destOrd="0" presId="urn:microsoft.com/office/officeart/2016/7/layout/HorizontalActionList"/>
    <dgm:cxn modelId="{F7DEAAC8-FCAD-4F6B-92BD-91B8342F3277}" type="presParOf" srcId="{E4B4F7C4-5024-45F0-9FD7-C5068A1AE6C4}" destId="{1A7C3045-2DAF-4A19-82DB-79436B2E4575}" srcOrd="6" destOrd="0" presId="urn:microsoft.com/office/officeart/2016/7/layout/HorizontalActionList"/>
    <dgm:cxn modelId="{13555CA3-20BE-41F8-BD09-0BA8CEE1C702}" type="presParOf" srcId="{1A7C3045-2DAF-4A19-82DB-79436B2E4575}" destId="{4132ECB1-6BEF-4935-AFA3-B2EAA48FDE7E}" srcOrd="0" destOrd="0" presId="urn:microsoft.com/office/officeart/2016/7/layout/HorizontalActionList"/>
    <dgm:cxn modelId="{0848E8B2-6BD5-4CB6-B7E0-F8F1B1F78E2F}" type="presParOf" srcId="{1A7C3045-2DAF-4A19-82DB-79436B2E4575}" destId="{C42A8BDE-B838-475D-AFDE-17B60D744AB6}" srcOrd="1" destOrd="0" presId="urn:microsoft.com/office/officeart/2016/7/layout/HorizontalActionList"/>
    <dgm:cxn modelId="{FD5AD2F1-E5D1-4359-99EB-D3225676DF7F}" type="presParOf" srcId="{E4B4F7C4-5024-45F0-9FD7-C5068A1AE6C4}" destId="{D0DC94A3-770A-4810-A89A-7DB7918862F6}" srcOrd="7" destOrd="0" presId="urn:microsoft.com/office/officeart/2016/7/layout/HorizontalActionList"/>
    <dgm:cxn modelId="{2608DA2F-9259-4A20-98D1-9A5F5780B66F}" type="presParOf" srcId="{E4B4F7C4-5024-45F0-9FD7-C5068A1AE6C4}" destId="{647B2244-AC3A-441A-A6FB-6136FA04F429}" srcOrd="8" destOrd="0" presId="urn:microsoft.com/office/officeart/2016/7/layout/HorizontalActionList"/>
    <dgm:cxn modelId="{F55613FD-292F-4CCF-A44A-E9FC24D70E0E}" type="presParOf" srcId="{647B2244-AC3A-441A-A6FB-6136FA04F429}" destId="{59606EB9-9F10-4D12-A33F-A242FDCC0D0F}" srcOrd="0" destOrd="0" presId="urn:microsoft.com/office/officeart/2016/7/layout/HorizontalActionList"/>
    <dgm:cxn modelId="{7B4FE576-C66F-4D92-B6AC-DA1D068316E4}" type="presParOf" srcId="{647B2244-AC3A-441A-A6FB-6136FA04F429}" destId="{C8429E68-36DD-4F6A-A2F4-7CCDADCEFAD1}" srcOrd="1" destOrd="0" presId="urn:microsoft.com/office/officeart/2016/7/layout/HorizontalActionList"/>
  </dgm:cxnLst>
  <dgm:bg>
    <a:noFill/>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9B9412B5-B851-4405-BF01-D42BC029CDC0}" type="doc">
      <dgm:prSet loTypeId="urn:microsoft.com/office/officeart/2005/8/layout/hList7" loCatId="list" qsTypeId="urn:microsoft.com/office/officeart/2005/8/quickstyle/simple1" qsCatId="simple" csTypeId="urn:microsoft.com/office/officeart/2005/8/colors/colorful4" csCatId="colorful" phldr="1"/>
      <dgm:spPr/>
    </dgm:pt>
    <dgm:pt modelId="{4A7A468C-B93B-4388-A76F-AB8964CC32C0}">
      <dgm:prSet phldrT="[Text]"/>
      <dgm:spPr/>
      <dgm:t>
        <a:bodyPr/>
        <a:lstStyle/>
        <a:p>
          <a:r>
            <a:rPr lang="en-US" dirty="0">
              <a:solidFill>
                <a:schemeClr val="tx1"/>
              </a:solidFill>
            </a:rPr>
            <a:t>This risk would indicate a non-issue or very low-risk issue. The patient would present no current risk and any chronic issues would be mostly or entirely stabilized.</a:t>
          </a:r>
        </a:p>
      </dgm:t>
    </dgm:pt>
    <dgm:pt modelId="{0AB26FDE-2292-4011-B48A-CE4D9D7B84CC}" type="parTrans" cxnId="{88DE1B0D-B142-4BED-B2A2-371D8086AE92}">
      <dgm:prSet/>
      <dgm:spPr/>
      <dgm:t>
        <a:bodyPr/>
        <a:lstStyle/>
        <a:p>
          <a:endParaRPr lang="en-US"/>
        </a:p>
      </dgm:t>
    </dgm:pt>
    <dgm:pt modelId="{D001A79F-0AB7-4AF7-8B16-79D38D07D892}" type="sibTrans" cxnId="{88DE1B0D-B142-4BED-B2A2-371D8086AE92}">
      <dgm:prSet/>
      <dgm:spPr/>
      <dgm:t>
        <a:bodyPr/>
        <a:lstStyle/>
        <a:p>
          <a:endParaRPr lang="en-US"/>
        </a:p>
      </dgm:t>
    </dgm:pt>
    <dgm:pt modelId="{14B5888D-CA96-4641-AD54-61776FA65541}">
      <dgm:prSet phldrT="[Text]"/>
      <dgm:spPr/>
      <dgm:t>
        <a:bodyPr/>
        <a:lstStyle/>
        <a:p>
          <a:r>
            <a:rPr lang="en-US" dirty="0">
              <a:solidFill>
                <a:schemeClr val="tx1"/>
              </a:solidFill>
            </a:rPr>
            <a:t>This rating would indicate a mildly difficult issue, or present minor signs and symptoms. Any existing chronic issues or problems would be able to be resolved in a short period of time. </a:t>
          </a:r>
        </a:p>
      </dgm:t>
    </dgm:pt>
    <dgm:pt modelId="{63152440-AB13-4208-8C59-7D4FBB329B76}" type="parTrans" cxnId="{F6F7DDD0-3143-4D0C-A085-AC5B7BC50D04}">
      <dgm:prSet/>
      <dgm:spPr/>
      <dgm:t>
        <a:bodyPr/>
        <a:lstStyle/>
        <a:p>
          <a:endParaRPr lang="en-US"/>
        </a:p>
      </dgm:t>
    </dgm:pt>
    <dgm:pt modelId="{8A510586-1F00-4AA6-A485-DB293F2DA806}" type="sibTrans" cxnId="{F6F7DDD0-3143-4D0C-A085-AC5B7BC50D04}">
      <dgm:prSet/>
      <dgm:spPr/>
      <dgm:t>
        <a:bodyPr/>
        <a:lstStyle/>
        <a:p>
          <a:endParaRPr lang="en-US"/>
        </a:p>
      </dgm:t>
    </dgm:pt>
    <dgm:pt modelId="{B9A53250-A979-4FF8-AEA9-BE5096B4300E}">
      <dgm:prSet phldrT="[Text]"/>
      <dgm:spPr/>
      <dgm:t>
        <a:bodyPr/>
        <a:lstStyle/>
        <a:p>
          <a:r>
            <a:rPr lang="en-US" dirty="0">
              <a:solidFill>
                <a:schemeClr val="tx1"/>
              </a:solidFill>
            </a:rPr>
            <a:t>This rating would indicate moderate difficulty in functioning. However, even with moderate impairment, or somewhat persistent chronic issues, relevant skills, or support systems may be present. </a:t>
          </a:r>
        </a:p>
      </dgm:t>
    </dgm:pt>
    <dgm:pt modelId="{09BE3307-F0C1-44B8-BF95-BF50B5F9A14F}" type="parTrans" cxnId="{21543874-3B0A-4BDE-92ED-8B65E638777B}">
      <dgm:prSet/>
      <dgm:spPr/>
      <dgm:t>
        <a:bodyPr/>
        <a:lstStyle/>
        <a:p>
          <a:endParaRPr lang="en-US"/>
        </a:p>
      </dgm:t>
    </dgm:pt>
    <dgm:pt modelId="{00035FE2-FC3D-47C0-BA6A-DECBFBD46A49}" type="sibTrans" cxnId="{21543874-3B0A-4BDE-92ED-8B65E638777B}">
      <dgm:prSet/>
      <dgm:spPr/>
      <dgm:t>
        <a:bodyPr/>
        <a:lstStyle/>
        <a:p>
          <a:endParaRPr lang="en-US"/>
        </a:p>
      </dgm:t>
    </dgm:pt>
    <dgm:pt modelId="{D72D2526-5902-4F3C-A13D-9131CE20E425}">
      <dgm:prSet/>
      <dgm:spPr/>
      <dgm:t>
        <a:bodyPr/>
        <a:lstStyle/>
        <a:p>
          <a:r>
            <a:rPr lang="en-US" dirty="0">
              <a:solidFill>
                <a:schemeClr val="tx1"/>
              </a:solidFill>
            </a:rPr>
            <a:t>This rating would indicate a serious issue or difficulty coping within a given dimension. A patient presenting at this level of risk may be considered in or near “imminent danger.”</a:t>
          </a:r>
        </a:p>
      </dgm:t>
    </dgm:pt>
    <dgm:pt modelId="{2CEA8A57-705C-4099-AAF8-D0B5845ED093}" type="parTrans" cxnId="{5BE4E7A0-E0B7-4BEA-A00B-FCE553C4C48F}">
      <dgm:prSet/>
      <dgm:spPr/>
      <dgm:t>
        <a:bodyPr/>
        <a:lstStyle/>
        <a:p>
          <a:endParaRPr lang="en-US"/>
        </a:p>
      </dgm:t>
    </dgm:pt>
    <dgm:pt modelId="{B919099E-1C19-45E8-89E4-34DACFF3BC8F}" type="sibTrans" cxnId="{5BE4E7A0-E0B7-4BEA-A00B-FCE553C4C48F}">
      <dgm:prSet/>
      <dgm:spPr/>
      <dgm:t>
        <a:bodyPr/>
        <a:lstStyle/>
        <a:p>
          <a:endParaRPr lang="en-US"/>
        </a:p>
      </dgm:t>
    </dgm:pt>
    <dgm:pt modelId="{6ADA984E-38AD-42D6-8B6C-85E9DC69795B}">
      <dgm:prSet/>
      <dgm:spPr/>
      <dgm:t>
        <a:bodyPr/>
        <a:lstStyle/>
        <a:p>
          <a:r>
            <a:rPr lang="en-US" dirty="0">
              <a:solidFill>
                <a:schemeClr val="tx1"/>
              </a:solidFill>
            </a:rPr>
            <a:t>This rating would indicate issues of utmost severity. The patient would present with critical impairments in coping and functioning, with signs and symptoms, indicating an “imminent danger” concern.</a:t>
          </a:r>
        </a:p>
      </dgm:t>
    </dgm:pt>
    <dgm:pt modelId="{1279BCF0-E8FB-4B3C-AFFE-55E48F918BDC}" type="parTrans" cxnId="{B99CB3B8-A547-4844-AE26-6C22160FFE59}">
      <dgm:prSet/>
      <dgm:spPr/>
      <dgm:t>
        <a:bodyPr/>
        <a:lstStyle/>
        <a:p>
          <a:endParaRPr lang="en-US"/>
        </a:p>
      </dgm:t>
    </dgm:pt>
    <dgm:pt modelId="{4A0CC727-3A9C-43AC-8E0D-F2FF9A2BF6F6}" type="sibTrans" cxnId="{B99CB3B8-A547-4844-AE26-6C22160FFE59}">
      <dgm:prSet/>
      <dgm:spPr/>
      <dgm:t>
        <a:bodyPr/>
        <a:lstStyle/>
        <a:p>
          <a:endParaRPr lang="en-US"/>
        </a:p>
      </dgm:t>
    </dgm:pt>
    <dgm:pt modelId="{C46E04BB-EC97-434B-99BA-7BB5C9EBCAB2}" type="pres">
      <dgm:prSet presAssocID="{9B9412B5-B851-4405-BF01-D42BC029CDC0}" presName="Name0" presStyleCnt="0">
        <dgm:presLayoutVars>
          <dgm:dir/>
          <dgm:resizeHandles val="exact"/>
        </dgm:presLayoutVars>
      </dgm:prSet>
      <dgm:spPr/>
    </dgm:pt>
    <dgm:pt modelId="{F5D98655-9E57-4561-9953-4A13AC2D098F}" type="pres">
      <dgm:prSet presAssocID="{9B9412B5-B851-4405-BF01-D42BC029CDC0}" presName="fgShape" presStyleLbl="fgShp" presStyleIdx="0" presStyleCnt="1"/>
      <dgm:spPr/>
    </dgm:pt>
    <dgm:pt modelId="{571E3D44-3710-4E5C-800C-5EA4DD702DEA}" type="pres">
      <dgm:prSet presAssocID="{9B9412B5-B851-4405-BF01-D42BC029CDC0}" presName="linComp" presStyleCnt="0"/>
      <dgm:spPr/>
    </dgm:pt>
    <dgm:pt modelId="{004883C9-D161-4888-A793-071475950531}" type="pres">
      <dgm:prSet presAssocID="{4A7A468C-B93B-4388-A76F-AB8964CC32C0}" presName="compNode" presStyleCnt="0"/>
      <dgm:spPr/>
    </dgm:pt>
    <dgm:pt modelId="{058A02DC-7B75-4284-BD90-79044DFC8CE8}" type="pres">
      <dgm:prSet presAssocID="{4A7A468C-B93B-4388-A76F-AB8964CC32C0}" presName="bkgdShape" presStyleLbl="node1" presStyleIdx="0" presStyleCnt="5"/>
      <dgm:spPr/>
    </dgm:pt>
    <dgm:pt modelId="{EF8F035C-817A-4D23-A911-2B264E4CD21F}" type="pres">
      <dgm:prSet presAssocID="{4A7A468C-B93B-4388-A76F-AB8964CC32C0}" presName="nodeTx" presStyleLbl="node1" presStyleIdx="0" presStyleCnt="5">
        <dgm:presLayoutVars>
          <dgm:bulletEnabled val="1"/>
        </dgm:presLayoutVars>
      </dgm:prSet>
      <dgm:spPr/>
    </dgm:pt>
    <dgm:pt modelId="{314B133D-5137-4E15-8FCB-E892294E68A1}" type="pres">
      <dgm:prSet presAssocID="{4A7A468C-B93B-4388-A76F-AB8964CC32C0}" presName="invisiNode" presStyleLbl="node1" presStyleIdx="0" presStyleCnt="5"/>
      <dgm:spPr/>
    </dgm:pt>
    <dgm:pt modelId="{017E59AD-BACF-4625-8406-C48844E580D7}" type="pres">
      <dgm:prSet presAssocID="{4A7A468C-B93B-4388-A76F-AB8964CC32C0}" presName="imagNode" presStyleLbl="fgImgPlace1" presStyleIdx="0" presStyleCnt="5"/>
      <dgm:spPr>
        <a:blipFill>
          <a:blip xmlns:r="http://schemas.openxmlformats.org/officeDocument/2006/relationships" r:embed="rId1"/>
          <a:srcRect/>
          <a:stretch>
            <a:fillRect t="-25000" b="-25000"/>
          </a:stretch>
        </a:blipFill>
      </dgm:spPr>
      <dgm:extLst>
        <a:ext uri="{E40237B7-FDA0-4F09-8148-C483321AD2D9}">
          <dgm14:cNvPr xmlns:dgm14="http://schemas.microsoft.com/office/drawing/2010/diagram" id="0" name="" descr="Zero painted in white"/>
        </a:ext>
      </dgm:extLst>
    </dgm:pt>
    <dgm:pt modelId="{8BFA1080-7518-44F5-9381-4098216B5970}" type="pres">
      <dgm:prSet presAssocID="{D001A79F-0AB7-4AF7-8B16-79D38D07D892}" presName="sibTrans" presStyleLbl="sibTrans2D1" presStyleIdx="0" presStyleCnt="0"/>
      <dgm:spPr/>
    </dgm:pt>
    <dgm:pt modelId="{635C63F5-D243-4AE8-99BF-D2F7919B12DA}" type="pres">
      <dgm:prSet presAssocID="{14B5888D-CA96-4641-AD54-61776FA65541}" presName="compNode" presStyleCnt="0"/>
      <dgm:spPr/>
    </dgm:pt>
    <dgm:pt modelId="{3EBB3FF8-72D6-4B1B-BE2F-79ED03D17DFF}" type="pres">
      <dgm:prSet presAssocID="{14B5888D-CA96-4641-AD54-61776FA65541}" presName="bkgdShape" presStyleLbl="node1" presStyleIdx="1" presStyleCnt="5"/>
      <dgm:spPr/>
    </dgm:pt>
    <dgm:pt modelId="{81F66554-50A3-4349-B4AF-FBB266DDAF3E}" type="pres">
      <dgm:prSet presAssocID="{14B5888D-CA96-4641-AD54-61776FA65541}" presName="nodeTx" presStyleLbl="node1" presStyleIdx="1" presStyleCnt="5">
        <dgm:presLayoutVars>
          <dgm:bulletEnabled val="1"/>
        </dgm:presLayoutVars>
      </dgm:prSet>
      <dgm:spPr/>
    </dgm:pt>
    <dgm:pt modelId="{F8FAC1BA-0DFA-42AA-BF9C-ACAE7FA9AA1F}" type="pres">
      <dgm:prSet presAssocID="{14B5888D-CA96-4641-AD54-61776FA65541}" presName="invisiNode" presStyleLbl="node1" presStyleIdx="1" presStyleCnt="5"/>
      <dgm:spPr/>
    </dgm:pt>
    <dgm:pt modelId="{59399AB2-FB16-4A0E-A492-A597CA5A5B7A}" type="pres">
      <dgm:prSet presAssocID="{14B5888D-CA96-4641-AD54-61776FA65541}" presName="imagNode"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Top view of a wooden block with the number one written on it and the block is on a yellow surface"/>
        </a:ext>
      </dgm:extLst>
    </dgm:pt>
    <dgm:pt modelId="{F8ED875A-0575-4288-86FD-D3DC0E9131C2}" type="pres">
      <dgm:prSet presAssocID="{8A510586-1F00-4AA6-A485-DB293F2DA806}" presName="sibTrans" presStyleLbl="sibTrans2D1" presStyleIdx="0" presStyleCnt="0"/>
      <dgm:spPr/>
    </dgm:pt>
    <dgm:pt modelId="{05A72B7E-A841-44F9-A4B9-E16CBF68B7F3}" type="pres">
      <dgm:prSet presAssocID="{B9A53250-A979-4FF8-AEA9-BE5096B4300E}" presName="compNode" presStyleCnt="0"/>
      <dgm:spPr/>
    </dgm:pt>
    <dgm:pt modelId="{F97FFF76-D783-4556-A982-71BF958893C9}" type="pres">
      <dgm:prSet presAssocID="{B9A53250-A979-4FF8-AEA9-BE5096B4300E}" presName="bkgdShape" presStyleLbl="node1" presStyleIdx="2" presStyleCnt="5"/>
      <dgm:spPr/>
    </dgm:pt>
    <dgm:pt modelId="{3A3062CB-454A-4B37-BDDD-63E08426FFE0}" type="pres">
      <dgm:prSet presAssocID="{B9A53250-A979-4FF8-AEA9-BE5096B4300E}" presName="nodeTx" presStyleLbl="node1" presStyleIdx="2" presStyleCnt="5">
        <dgm:presLayoutVars>
          <dgm:bulletEnabled val="1"/>
        </dgm:presLayoutVars>
      </dgm:prSet>
      <dgm:spPr/>
    </dgm:pt>
    <dgm:pt modelId="{1DEB841E-075B-4847-A369-195763D56759}" type="pres">
      <dgm:prSet presAssocID="{B9A53250-A979-4FF8-AEA9-BE5096B4300E}" presName="invisiNode" presStyleLbl="node1" presStyleIdx="2" presStyleCnt="5"/>
      <dgm:spPr/>
    </dgm:pt>
    <dgm:pt modelId="{C5EAD4E5-671E-4B9D-830A-1E5521244755}" type="pres">
      <dgm:prSet presAssocID="{B9A53250-A979-4FF8-AEA9-BE5096B4300E}" presName="imagNode"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dge with solid fill"/>
        </a:ext>
      </dgm:extLst>
    </dgm:pt>
    <dgm:pt modelId="{C872B32D-913E-4632-8AF2-2F8019B0C7E4}" type="pres">
      <dgm:prSet presAssocID="{00035FE2-FC3D-47C0-BA6A-DECBFBD46A49}" presName="sibTrans" presStyleLbl="sibTrans2D1" presStyleIdx="0" presStyleCnt="0"/>
      <dgm:spPr/>
    </dgm:pt>
    <dgm:pt modelId="{5E989CB0-7FDF-4CBB-9E8D-5CCC2C0F1421}" type="pres">
      <dgm:prSet presAssocID="{D72D2526-5902-4F3C-A13D-9131CE20E425}" presName="compNode" presStyleCnt="0"/>
      <dgm:spPr/>
    </dgm:pt>
    <dgm:pt modelId="{FE61FFB8-DA0B-4AFB-89EF-DD26FC71A888}" type="pres">
      <dgm:prSet presAssocID="{D72D2526-5902-4F3C-A13D-9131CE20E425}" presName="bkgdShape" presStyleLbl="node1" presStyleIdx="3" presStyleCnt="5"/>
      <dgm:spPr/>
    </dgm:pt>
    <dgm:pt modelId="{B9E2F66C-1270-4866-B57B-0871039ABAAF}" type="pres">
      <dgm:prSet presAssocID="{D72D2526-5902-4F3C-A13D-9131CE20E425}" presName="nodeTx" presStyleLbl="node1" presStyleIdx="3" presStyleCnt="5">
        <dgm:presLayoutVars>
          <dgm:bulletEnabled val="1"/>
        </dgm:presLayoutVars>
      </dgm:prSet>
      <dgm:spPr/>
    </dgm:pt>
    <dgm:pt modelId="{42E87120-843C-493C-9322-B92A292F080B}" type="pres">
      <dgm:prSet presAssocID="{D72D2526-5902-4F3C-A13D-9131CE20E425}" presName="invisiNode" presStyleLbl="node1" presStyleIdx="3" presStyleCnt="5"/>
      <dgm:spPr/>
    </dgm:pt>
    <dgm:pt modelId="{9C21EA05-937C-45A3-A762-357814D1C742}" type="pres">
      <dgm:prSet presAssocID="{D72D2526-5902-4F3C-A13D-9131CE20E425}" presName="imagNode" presStyleLbl="fgImgPlace1" presStyleIdx="3"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Negative of a film with digital number 3 lighted"/>
        </a:ext>
      </dgm:extLst>
    </dgm:pt>
    <dgm:pt modelId="{AB7C837D-1AA7-4A8E-B60D-4EAFB60B287A}" type="pres">
      <dgm:prSet presAssocID="{B919099E-1C19-45E8-89E4-34DACFF3BC8F}" presName="sibTrans" presStyleLbl="sibTrans2D1" presStyleIdx="0" presStyleCnt="0"/>
      <dgm:spPr/>
    </dgm:pt>
    <dgm:pt modelId="{8E25243A-D57E-4068-9915-CE233B85D031}" type="pres">
      <dgm:prSet presAssocID="{6ADA984E-38AD-42D6-8B6C-85E9DC69795B}" presName="compNode" presStyleCnt="0"/>
      <dgm:spPr/>
    </dgm:pt>
    <dgm:pt modelId="{47361072-35A6-4858-8C9E-42524EE4EC38}" type="pres">
      <dgm:prSet presAssocID="{6ADA984E-38AD-42D6-8B6C-85E9DC69795B}" presName="bkgdShape" presStyleLbl="node1" presStyleIdx="4" presStyleCnt="5"/>
      <dgm:spPr/>
    </dgm:pt>
    <dgm:pt modelId="{CFED3FC7-9EC7-4692-90B0-276DDA022F86}" type="pres">
      <dgm:prSet presAssocID="{6ADA984E-38AD-42D6-8B6C-85E9DC69795B}" presName="nodeTx" presStyleLbl="node1" presStyleIdx="4" presStyleCnt="5">
        <dgm:presLayoutVars>
          <dgm:bulletEnabled val="1"/>
        </dgm:presLayoutVars>
      </dgm:prSet>
      <dgm:spPr/>
    </dgm:pt>
    <dgm:pt modelId="{443296E7-D9B8-4C4C-A28F-EC26AB35D4CC}" type="pres">
      <dgm:prSet presAssocID="{6ADA984E-38AD-42D6-8B6C-85E9DC69795B}" presName="invisiNode" presStyleLbl="node1" presStyleIdx="4" presStyleCnt="5"/>
      <dgm:spPr/>
    </dgm:pt>
    <dgm:pt modelId="{1821BA5F-23A3-4852-88C9-0FF9B9C5AABE}" type="pres">
      <dgm:prSet presAssocID="{6ADA984E-38AD-42D6-8B6C-85E9DC69795B}" presName="imagNode" presStyleLbl="fgImgPlace1" presStyleIdx="4" presStyleCnt="5"/>
      <dgm:spPr>
        <a:blipFill>
          <a:blip xmlns:r="http://schemas.openxmlformats.org/officeDocument/2006/relationships" r:embed="rId6">
            <a:extLst>
              <a:ext uri="{96DAC541-7B7A-43D3-8B79-37D633B846F1}">
                <asvg:svgBlip xmlns:asvg="http://schemas.microsoft.com/office/drawing/2016/SVG/main" r:embed="rId7"/>
              </a:ext>
            </a:extLst>
          </a:blip>
          <a:srcRect/>
          <a:stretch>
            <a:fillRect/>
          </a:stretch>
        </a:blipFill>
      </dgm:spPr>
      <dgm:extLst>
        <a:ext uri="{E40237B7-FDA0-4F09-8148-C483321AD2D9}">
          <dgm14:cNvPr xmlns:dgm14="http://schemas.microsoft.com/office/drawing/2010/diagram" id="0" name="" descr="Badge 4 outline"/>
        </a:ext>
      </dgm:extLst>
    </dgm:pt>
  </dgm:ptLst>
  <dgm:cxnLst>
    <dgm:cxn modelId="{88DE1B0D-B142-4BED-B2A2-371D8086AE92}" srcId="{9B9412B5-B851-4405-BF01-D42BC029CDC0}" destId="{4A7A468C-B93B-4388-A76F-AB8964CC32C0}" srcOrd="0" destOrd="0" parTransId="{0AB26FDE-2292-4011-B48A-CE4D9D7B84CC}" sibTransId="{D001A79F-0AB7-4AF7-8B16-79D38D07D892}"/>
    <dgm:cxn modelId="{20D98D1F-21D9-4F26-9942-E0DA038E6DB6}" type="presOf" srcId="{B9A53250-A979-4FF8-AEA9-BE5096B4300E}" destId="{F97FFF76-D783-4556-A982-71BF958893C9}" srcOrd="0" destOrd="0" presId="urn:microsoft.com/office/officeart/2005/8/layout/hList7"/>
    <dgm:cxn modelId="{0CE26729-2790-4A0D-8408-71017D86B3B1}" type="presOf" srcId="{D72D2526-5902-4F3C-A13D-9131CE20E425}" destId="{FE61FFB8-DA0B-4AFB-89EF-DD26FC71A888}" srcOrd="0" destOrd="0" presId="urn:microsoft.com/office/officeart/2005/8/layout/hList7"/>
    <dgm:cxn modelId="{1175812D-7839-4CC7-B6AA-49886EC4B90F}" type="presOf" srcId="{6ADA984E-38AD-42D6-8B6C-85E9DC69795B}" destId="{47361072-35A6-4858-8C9E-42524EE4EC38}" srcOrd="0" destOrd="0" presId="urn:microsoft.com/office/officeart/2005/8/layout/hList7"/>
    <dgm:cxn modelId="{013DA238-E673-4364-9B67-12BD9B326706}" type="presOf" srcId="{8A510586-1F00-4AA6-A485-DB293F2DA806}" destId="{F8ED875A-0575-4288-86FD-D3DC0E9131C2}" srcOrd="0" destOrd="0" presId="urn:microsoft.com/office/officeart/2005/8/layout/hList7"/>
    <dgm:cxn modelId="{104DA249-0FEB-4057-B4B4-6687D39D2B8E}" type="presOf" srcId="{14B5888D-CA96-4641-AD54-61776FA65541}" destId="{3EBB3FF8-72D6-4B1B-BE2F-79ED03D17DFF}" srcOrd="0" destOrd="0" presId="urn:microsoft.com/office/officeart/2005/8/layout/hList7"/>
    <dgm:cxn modelId="{223BAD4A-F676-4E36-954A-F4BBD0BF606A}" type="presOf" srcId="{B9A53250-A979-4FF8-AEA9-BE5096B4300E}" destId="{3A3062CB-454A-4B37-BDDD-63E08426FFE0}" srcOrd="1" destOrd="0" presId="urn:microsoft.com/office/officeart/2005/8/layout/hList7"/>
    <dgm:cxn modelId="{21543874-3B0A-4BDE-92ED-8B65E638777B}" srcId="{9B9412B5-B851-4405-BF01-D42BC029CDC0}" destId="{B9A53250-A979-4FF8-AEA9-BE5096B4300E}" srcOrd="2" destOrd="0" parTransId="{09BE3307-F0C1-44B8-BF95-BF50B5F9A14F}" sibTransId="{00035FE2-FC3D-47C0-BA6A-DECBFBD46A49}"/>
    <dgm:cxn modelId="{28EEB879-D1EC-4155-99E4-A64712DFE00F}" type="presOf" srcId="{4A7A468C-B93B-4388-A76F-AB8964CC32C0}" destId="{058A02DC-7B75-4284-BD90-79044DFC8CE8}" srcOrd="0" destOrd="0" presId="urn:microsoft.com/office/officeart/2005/8/layout/hList7"/>
    <dgm:cxn modelId="{69BDB685-EA92-45A7-933F-8AB33C95304B}" type="presOf" srcId="{6ADA984E-38AD-42D6-8B6C-85E9DC69795B}" destId="{CFED3FC7-9EC7-4692-90B0-276DDA022F86}" srcOrd="1" destOrd="0" presId="urn:microsoft.com/office/officeart/2005/8/layout/hList7"/>
    <dgm:cxn modelId="{5BE4E7A0-E0B7-4BEA-A00B-FCE553C4C48F}" srcId="{9B9412B5-B851-4405-BF01-D42BC029CDC0}" destId="{D72D2526-5902-4F3C-A13D-9131CE20E425}" srcOrd="3" destOrd="0" parTransId="{2CEA8A57-705C-4099-AAF8-D0B5845ED093}" sibTransId="{B919099E-1C19-45E8-89E4-34DACFF3BC8F}"/>
    <dgm:cxn modelId="{BA949DB5-208C-4834-A5A7-C5399E590DC5}" type="presOf" srcId="{4A7A468C-B93B-4388-A76F-AB8964CC32C0}" destId="{EF8F035C-817A-4D23-A911-2B264E4CD21F}" srcOrd="1" destOrd="0" presId="urn:microsoft.com/office/officeart/2005/8/layout/hList7"/>
    <dgm:cxn modelId="{68BB88B8-565F-4D61-A83A-C1CA515D132C}" type="presOf" srcId="{D72D2526-5902-4F3C-A13D-9131CE20E425}" destId="{B9E2F66C-1270-4866-B57B-0871039ABAAF}" srcOrd="1" destOrd="0" presId="urn:microsoft.com/office/officeart/2005/8/layout/hList7"/>
    <dgm:cxn modelId="{B99CB3B8-A547-4844-AE26-6C22160FFE59}" srcId="{9B9412B5-B851-4405-BF01-D42BC029CDC0}" destId="{6ADA984E-38AD-42D6-8B6C-85E9DC69795B}" srcOrd="4" destOrd="0" parTransId="{1279BCF0-E8FB-4B3C-AFFE-55E48F918BDC}" sibTransId="{4A0CC727-3A9C-43AC-8E0D-F2FF9A2BF6F6}"/>
    <dgm:cxn modelId="{900E78C5-EA02-44BE-A089-820FF83ED2DC}" type="presOf" srcId="{9B9412B5-B851-4405-BF01-D42BC029CDC0}" destId="{C46E04BB-EC97-434B-99BA-7BB5C9EBCAB2}" srcOrd="0" destOrd="0" presId="urn:microsoft.com/office/officeart/2005/8/layout/hList7"/>
    <dgm:cxn modelId="{DCC672CE-8825-401D-9D7D-91B1DFFD372C}" type="presOf" srcId="{14B5888D-CA96-4641-AD54-61776FA65541}" destId="{81F66554-50A3-4349-B4AF-FBB266DDAF3E}" srcOrd="1" destOrd="0" presId="urn:microsoft.com/office/officeart/2005/8/layout/hList7"/>
    <dgm:cxn modelId="{F6F7DDD0-3143-4D0C-A085-AC5B7BC50D04}" srcId="{9B9412B5-B851-4405-BF01-D42BC029CDC0}" destId="{14B5888D-CA96-4641-AD54-61776FA65541}" srcOrd="1" destOrd="0" parTransId="{63152440-AB13-4208-8C59-7D4FBB329B76}" sibTransId="{8A510586-1F00-4AA6-A485-DB293F2DA806}"/>
    <dgm:cxn modelId="{FBDDF8DB-E6C6-4ECE-AD19-A2C8C8A4F3A7}" type="presOf" srcId="{D001A79F-0AB7-4AF7-8B16-79D38D07D892}" destId="{8BFA1080-7518-44F5-9381-4098216B5970}" srcOrd="0" destOrd="0" presId="urn:microsoft.com/office/officeart/2005/8/layout/hList7"/>
    <dgm:cxn modelId="{223365EB-6815-4A1F-B289-31781137BF5D}" type="presOf" srcId="{B919099E-1C19-45E8-89E4-34DACFF3BC8F}" destId="{AB7C837D-1AA7-4A8E-B60D-4EAFB60B287A}" srcOrd="0" destOrd="0" presId="urn:microsoft.com/office/officeart/2005/8/layout/hList7"/>
    <dgm:cxn modelId="{BD81E0F6-89AD-41E4-B7A6-282079F43E54}" type="presOf" srcId="{00035FE2-FC3D-47C0-BA6A-DECBFBD46A49}" destId="{C872B32D-913E-4632-8AF2-2F8019B0C7E4}" srcOrd="0" destOrd="0" presId="urn:microsoft.com/office/officeart/2005/8/layout/hList7"/>
    <dgm:cxn modelId="{0F491CC7-7AFA-4A82-9CA2-F8BA4628299D}" type="presParOf" srcId="{C46E04BB-EC97-434B-99BA-7BB5C9EBCAB2}" destId="{F5D98655-9E57-4561-9953-4A13AC2D098F}" srcOrd="0" destOrd="0" presId="urn:microsoft.com/office/officeart/2005/8/layout/hList7"/>
    <dgm:cxn modelId="{AB806B21-D590-4510-8C9E-B29E093CF5C1}" type="presParOf" srcId="{C46E04BB-EC97-434B-99BA-7BB5C9EBCAB2}" destId="{571E3D44-3710-4E5C-800C-5EA4DD702DEA}" srcOrd="1" destOrd="0" presId="urn:microsoft.com/office/officeart/2005/8/layout/hList7"/>
    <dgm:cxn modelId="{8272AA76-625D-44D2-9BF7-AB30CBCD3DA6}" type="presParOf" srcId="{571E3D44-3710-4E5C-800C-5EA4DD702DEA}" destId="{004883C9-D161-4888-A793-071475950531}" srcOrd="0" destOrd="0" presId="urn:microsoft.com/office/officeart/2005/8/layout/hList7"/>
    <dgm:cxn modelId="{10D9DE2E-53B9-4D72-A9E9-359E04800B58}" type="presParOf" srcId="{004883C9-D161-4888-A793-071475950531}" destId="{058A02DC-7B75-4284-BD90-79044DFC8CE8}" srcOrd="0" destOrd="0" presId="urn:microsoft.com/office/officeart/2005/8/layout/hList7"/>
    <dgm:cxn modelId="{35ABBABD-6C97-4B57-BBD6-9839AF37FB6E}" type="presParOf" srcId="{004883C9-D161-4888-A793-071475950531}" destId="{EF8F035C-817A-4D23-A911-2B264E4CD21F}" srcOrd="1" destOrd="0" presId="urn:microsoft.com/office/officeart/2005/8/layout/hList7"/>
    <dgm:cxn modelId="{0B81696C-B2FD-45D5-9712-57C5926ADB93}" type="presParOf" srcId="{004883C9-D161-4888-A793-071475950531}" destId="{314B133D-5137-4E15-8FCB-E892294E68A1}" srcOrd="2" destOrd="0" presId="urn:microsoft.com/office/officeart/2005/8/layout/hList7"/>
    <dgm:cxn modelId="{46886E2D-576C-47BF-8C34-4F3376B6CCD1}" type="presParOf" srcId="{004883C9-D161-4888-A793-071475950531}" destId="{017E59AD-BACF-4625-8406-C48844E580D7}" srcOrd="3" destOrd="0" presId="urn:microsoft.com/office/officeart/2005/8/layout/hList7"/>
    <dgm:cxn modelId="{7E9830A5-7D56-4E0E-80E9-CAE81D7AF95E}" type="presParOf" srcId="{571E3D44-3710-4E5C-800C-5EA4DD702DEA}" destId="{8BFA1080-7518-44F5-9381-4098216B5970}" srcOrd="1" destOrd="0" presId="urn:microsoft.com/office/officeart/2005/8/layout/hList7"/>
    <dgm:cxn modelId="{2CD79FA6-7454-4069-A34A-960B3AE25E02}" type="presParOf" srcId="{571E3D44-3710-4E5C-800C-5EA4DD702DEA}" destId="{635C63F5-D243-4AE8-99BF-D2F7919B12DA}" srcOrd="2" destOrd="0" presId="urn:microsoft.com/office/officeart/2005/8/layout/hList7"/>
    <dgm:cxn modelId="{A88D546E-A133-4BC5-9197-A62778FF3B9B}" type="presParOf" srcId="{635C63F5-D243-4AE8-99BF-D2F7919B12DA}" destId="{3EBB3FF8-72D6-4B1B-BE2F-79ED03D17DFF}" srcOrd="0" destOrd="0" presId="urn:microsoft.com/office/officeart/2005/8/layout/hList7"/>
    <dgm:cxn modelId="{FD45F495-CBC2-4BAF-A005-A0D453CB2E1C}" type="presParOf" srcId="{635C63F5-D243-4AE8-99BF-D2F7919B12DA}" destId="{81F66554-50A3-4349-B4AF-FBB266DDAF3E}" srcOrd="1" destOrd="0" presId="urn:microsoft.com/office/officeart/2005/8/layout/hList7"/>
    <dgm:cxn modelId="{467287EC-3CE9-4868-8F0F-0F602DCC3A23}" type="presParOf" srcId="{635C63F5-D243-4AE8-99BF-D2F7919B12DA}" destId="{F8FAC1BA-0DFA-42AA-BF9C-ACAE7FA9AA1F}" srcOrd="2" destOrd="0" presId="urn:microsoft.com/office/officeart/2005/8/layout/hList7"/>
    <dgm:cxn modelId="{844C93F5-68FE-4DD5-908D-468A26A76CCC}" type="presParOf" srcId="{635C63F5-D243-4AE8-99BF-D2F7919B12DA}" destId="{59399AB2-FB16-4A0E-A492-A597CA5A5B7A}" srcOrd="3" destOrd="0" presId="urn:microsoft.com/office/officeart/2005/8/layout/hList7"/>
    <dgm:cxn modelId="{A30611C0-95C3-4BD4-8705-B8C5C74D197C}" type="presParOf" srcId="{571E3D44-3710-4E5C-800C-5EA4DD702DEA}" destId="{F8ED875A-0575-4288-86FD-D3DC0E9131C2}" srcOrd="3" destOrd="0" presId="urn:microsoft.com/office/officeart/2005/8/layout/hList7"/>
    <dgm:cxn modelId="{ACFB3A12-7930-4AE9-955A-F98D26D48902}" type="presParOf" srcId="{571E3D44-3710-4E5C-800C-5EA4DD702DEA}" destId="{05A72B7E-A841-44F9-A4B9-E16CBF68B7F3}" srcOrd="4" destOrd="0" presId="urn:microsoft.com/office/officeart/2005/8/layout/hList7"/>
    <dgm:cxn modelId="{4827ABE8-D898-4295-8F77-498778B78829}" type="presParOf" srcId="{05A72B7E-A841-44F9-A4B9-E16CBF68B7F3}" destId="{F97FFF76-D783-4556-A982-71BF958893C9}" srcOrd="0" destOrd="0" presId="urn:microsoft.com/office/officeart/2005/8/layout/hList7"/>
    <dgm:cxn modelId="{717E9134-5CAE-4E75-8009-EAF520D7952D}" type="presParOf" srcId="{05A72B7E-A841-44F9-A4B9-E16CBF68B7F3}" destId="{3A3062CB-454A-4B37-BDDD-63E08426FFE0}" srcOrd="1" destOrd="0" presId="urn:microsoft.com/office/officeart/2005/8/layout/hList7"/>
    <dgm:cxn modelId="{6C8C035A-F946-49A3-9B83-7EBA3627D1DF}" type="presParOf" srcId="{05A72B7E-A841-44F9-A4B9-E16CBF68B7F3}" destId="{1DEB841E-075B-4847-A369-195763D56759}" srcOrd="2" destOrd="0" presId="urn:microsoft.com/office/officeart/2005/8/layout/hList7"/>
    <dgm:cxn modelId="{6123B0A7-47BF-4F12-B8C8-3D784DD36425}" type="presParOf" srcId="{05A72B7E-A841-44F9-A4B9-E16CBF68B7F3}" destId="{C5EAD4E5-671E-4B9D-830A-1E5521244755}" srcOrd="3" destOrd="0" presId="urn:microsoft.com/office/officeart/2005/8/layout/hList7"/>
    <dgm:cxn modelId="{2CCC4D27-E510-418F-A8FC-40D1005C7A2C}" type="presParOf" srcId="{571E3D44-3710-4E5C-800C-5EA4DD702DEA}" destId="{C872B32D-913E-4632-8AF2-2F8019B0C7E4}" srcOrd="5" destOrd="0" presId="urn:microsoft.com/office/officeart/2005/8/layout/hList7"/>
    <dgm:cxn modelId="{AD9BE9D8-7285-47F9-A790-1F5D7FC58A03}" type="presParOf" srcId="{571E3D44-3710-4E5C-800C-5EA4DD702DEA}" destId="{5E989CB0-7FDF-4CBB-9E8D-5CCC2C0F1421}" srcOrd="6" destOrd="0" presId="urn:microsoft.com/office/officeart/2005/8/layout/hList7"/>
    <dgm:cxn modelId="{DE278686-49B1-4090-8294-99ACB5251A72}" type="presParOf" srcId="{5E989CB0-7FDF-4CBB-9E8D-5CCC2C0F1421}" destId="{FE61FFB8-DA0B-4AFB-89EF-DD26FC71A888}" srcOrd="0" destOrd="0" presId="urn:microsoft.com/office/officeart/2005/8/layout/hList7"/>
    <dgm:cxn modelId="{A4CC5419-1F1A-407F-9DB5-05B32DB2C627}" type="presParOf" srcId="{5E989CB0-7FDF-4CBB-9E8D-5CCC2C0F1421}" destId="{B9E2F66C-1270-4866-B57B-0871039ABAAF}" srcOrd="1" destOrd="0" presId="urn:microsoft.com/office/officeart/2005/8/layout/hList7"/>
    <dgm:cxn modelId="{A66DF1EF-FA77-4E92-A657-A3A67AFDB871}" type="presParOf" srcId="{5E989CB0-7FDF-4CBB-9E8D-5CCC2C0F1421}" destId="{42E87120-843C-493C-9322-B92A292F080B}" srcOrd="2" destOrd="0" presId="urn:microsoft.com/office/officeart/2005/8/layout/hList7"/>
    <dgm:cxn modelId="{CDE462FF-39C0-44EE-844A-7ED5EA044FBB}" type="presParOf" srcId="{5E989CB0-7FDF-4CBB-9E8D-5CCC2C0F1421}" destId="{9C21EA05-937C-45A3-A762-357814D1C742}" srcOrd="3" destOrd="0" presId="urn:microsoft.com/office/officeart/2005/8/layout/hList7"/>
    <dgm:cxn modelId="{29F6E9CC-0012-4989-B3F0-F1CA68FF5592}" type="presParOf" srcId="{571E3D44-3710-4E5C-800C-5EA4DD702DEA}" destId="{AB7C837D-1AA7-4A8E-B60D-4EAFB60B287A}" srcOrd="7" destOrd="0" presId="urn:microsoft.com/office/officeart/2005/8/layout/hList7"/>
    <dgm:cxn modelId="{BA7E6259-30C1-4B73-BEC6-4A6EBC2E64CE}" type="presParOf" srcId="{571E3D44-3710-4E5C-800C-5EA4DD702DEA}" destId="{8E25243A-D57E-4068-9915-CE233B85D031}" srcOrd="8" destOrd="0" presId="urn:microsoft.com/office/officeart/2005/8/layout/hList7"/>
    <dgm:cxn modelId="{80D569D5-7751-468A-BF63-071659B0E002}" type="presParOf" srcId="{8E25243A-D57E-4068-9915-CE233B85D031}" destId="{47361072-35A6-4858-8C9E-42524EE4EC38}" srcOrd="0" destOrd="0" presId="urn:microsoft.com/office/officeart/2005/8/layout/hList7"/>
    <dgm:cxn modelId="{35CF0C67-6FCE-4C8F-98E1-D6D50466FBD0}" type="presParOf" srcId="{8E25243A-D57E-4068-9915-CE233B85D031}" destId="{CFED3FC7-9EC7-4692-90B0-276DDA022F86}" srcOrd="1" destOrd="0" presId="urn:microsoft.com/office/officeart/2005/8/layout/hList7"/>
    <dgm:cxn modelId="{6C66ABCA-7F5B-466E-830E-72FB9D81B99F}" type="presParOf" srcId="{8E25243A-D57E-4068-9915-CE233B85D031}" destId="{443296E7-D9B8-4C4C-A28F-EC26AB35D4CC}" srcOrd="2" destOrd="0" presId="urn:microsoft.com/office/officeart/2005/8/layout/hList7"/>
    <dgm:cxn modelId="{44C7A6A1-61AE-4C17-A72E-DABFD7669FE6}" type="presParOf" srcId="{8E25243A-D57E-4068-9915-CE233B85D031}" destId="{1821BA5F-23A3-4852-88C9-0FF9B9C5AABE}"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D7220-3F85-45D2-BED6-5BBFBC23EAE3}">
      <dsp:nvSpPr>
        <dsp:cNvPr id="0" name=""/>
        <dsp:cNvSpPr/>
      </dsp:nvSpPr>
      <dsp:spPr>
        <a:xfrm>
          <a:off x="1530" y="699773"/>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rtl="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1530" y="699773"/>
        <a:ext cx="1938002" cy="581400"/>
      </dsp:txXfrm>
    </dsp:sp>
    <dsp:sp modelId="{22359DD7-1BFB-4900-BAE6-6084F2F57988}">
      <dsp:nvSpPr>
        <dsp:cNvPr id="0" name=""/>
        <dsp:cNvSpPr/>
      </dsp:nvSpPr>
      <dsp:spPr>
        <a:xfrm>
          <a:off x="1530" y="1385454"/>
          <a:ext cx="1938002" cy="3424378"/>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1530" y="1385454"/>
        <a:ext cx="1938002" cy="3424378"/>
      </dsp:txXfrm>
    </dsp:sp>
    <dsp:sp modelId="{C4F84DEA-2002-4D32-8E80-70EEE05E345A}">
      <dsp:nvSpPr>
        <dsp:cNvPr id="0" name=""/>
        <dsp:cNvSpPr/>
      </dsp:nvSpPr>
      <dsp:spPr>
        <a:xfrm>
          <a:off x="2047533" y="698716"/>
          <a:ext cx="1938002" cy="581400"/>
        </a:xfrm>
        <a:prstGeom prst="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2047533" y="698716"/>
        <a:ext cx="1938002" cy="581400"/>
      </dsp:txXfrm>
    </dsp:sp>
    <dsp:sp modelId="{4FEB85EB-D046-4CDB-8A62-BBCE260C4490}">
      <dsp:nvSpPr>
        <dsp:cNvPr id="0" name=""/>
        <dsp:cNvSpPr/>
      </dsp:nvSpPr>
      <dsp:spPr>
        <a:xfrm>
          <a:off x="2036234" y="1432018"/>
          <a:ext cx="1938002" cy="3428605"/>
        </a:xfrm>
        <a:prstGeom prst="rect">
          <a:avLst/>
        </a:prstGeom>
        <a:solidFill>
          <a:schemeClr val="tx2">
            <a:lumMod val="10000"/>
            <a:lumOff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2036234" y="1432018"/>
        <a:ext cx="1938002" cy="3428605"/>
      </dsp:txXfrm>
    </dsp:sp>
    <dsp:sp modelId="{49B7F8FA-D256-41EF-9327-52A3551D9A60}">
      <dsp:nvSpPr>
        <dsp:cNvPr id="0" name=""/>
        <dsp:cNvSpPr/>
      </dsp:nvSpPr>
      <dsp:spPr>
        <a:xfrm>
          <a:off x="4093536" y="698716"/>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4093536" y="698716"/>
        <a:ext cx="1938002" cy="581400"/>
      </dsp:txXfrm>
    </dsp:sp>
    <dsp:sp modelId="{6B5FE59C-B471-448A-AA7A-B526DCC4D4CA}">
      <dsp:nvSpPr>
        <dsp:cNvPr id="0" name=""/>
        <dsp:cNvSpPr/>
      </dsp:nvSpPr>
      <dsp:spPr>
        <a:xfrm>
          <a:off x="4076869" y="1432018"/>
          <a:ext cx="1938002" cy="3428605"/>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4076869" y="1432018"/>
        <a:ext cx="1938002" cy="3428605"/>
      </dsp:txXfrm>
    </dsp:sp>
    <dsp:sp modelId="{4132ECB1-6BEF-4935-AFA3-B2EAA48FDE7E}">
      <dsp:nvSpPr>
        <dsp:cNvPr id="0" name=""/>
        <dsp:cNvSpPr/>
      </dsp:nvSpPr>
      <dsp:spPr>
        <a:xfrm>
          <a:off x="6139538" y="698716"/>
          <a:ext cx="1938002" cy="581400"/>
        </a:xfrm>
        <a:prstGeom prst="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6139538" y="698716"/>
        <a:ext cx="1938002" cy="581400"/>
      </dsp:txXfrm>
    </dsp:sp>
    <dsp:sp modelId="{C42A8BDE-B838-475D-AFDE-17B60D744AB6}">
      <dsp:nvSpPr>
        <dsp:cNvPr id="0" name=""/>
        <dsp:cNvSpPr/>
      </dsp:nvSpPr>
      <dsp:spPr>
        <a:xfrm>
          <a:off x="6139538" y="1432018"/>
          <a:ext cx="1938002" cy="3428605"/>
        </a:xfrm>
        <a:prstGeom prst="rect">
          <a:avLst/>
        </a:prstGeom>
        <a:solidFill>
          <a:srgbClr val="042126">
            <a:lumMod val="10000"/>
            <a:lumOff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rtl="0">
            <a:lnSpc>
              <a:spcPct val="100000"/>
            </a:lnSpc>
            <a:spcBef>
              <a:spcPct val="0"/>
            </a:spcBef>
            <a:spcAft>
              <a:spcPct val="35000"/>
            </a:spcAft>
            <a:buNone/>
          </a:pPr>
          <a:endParaRPr lang="en-US" sz="1100" b="1" i="0" kern="1200">
            <a:solidFill>
              <a:srgbClr val="042126"/>
            </a:solidFill>
            <a:latin typeface="Arial" panose="020B0604020202020204" pitchFamily="34" charset="0"/>
            <a:ea typeface="+mn-ea"/>
            <a:cs typeface="Arial" panose="020B0604020202020204" pitchFamily="34" charset="0"/>
          </a:endParaRPr>
        </a:p>
      </dsp:txBody>
      <dsp:txXfrm>
        <a:off x="6139538" y="1432018"/>
        <a:ext cx="1938002" cy="3428605"/>
      </dsp:txXfrm>
    </dsp:sp>
    <dsp:sp modelId="{59606EB9-9F10-4D12-A33F-A242FDCC0D0F}">
      <dsp:nvSpPr>
        <dsp:cNvPr id="0" name=""/>
        <dsp:cNvSpPr/>
      </dsp:nvSpPr>
      <dsp:spPr>
        <a:xfrm>
          <a:off x="8185541" y="698716"/>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8185541" y="698716"/>
        <a:ext cx="1938002" cy="581400"/>
      </dsp:txXfrm>
    </dsp:sp>
    <dsp:sp modelId="{C8429E68-36DD-4F6A-A2F4-7CCDADCEFAD1}">
      <dsp:nvSpPr>
        <dsp:cNvPr id="0" name=""/>
        <dsp:cNvSpPr/>
      </dsp:nvSpPr>
      <dsp:spPr>
        <a:xfrm>
          <a:off x="8185541" y="1432018"/>
          <a:ext cx="1938002" cy="3428605"/>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755650" rtl="0">
            <a:lnSpc>
              <a:spcPct val="100000"/>
            </a:lnSpc>
            <a:spcBef>
              <a:spcPct val="0"/>
            </a:spcBef>
            <a:spcAft>
              <a:spcPct val="35000"/>
            </a:spcAft>
            <a:buNone/>
          </a:pPr>
          <a:endParaRPr lang="en-US" sz="1700" b="0" i="0" kern="1200">
            <a:solidFill>
              <a:srgbClr val="042126"/>
            </a:solidFill>
            <a:latin typeface="Arial" panose="020B0604020202020204" pitchFamily="34" charset="0"/>
            <a:ea typeface="+mn-ea"/>
            <a:cs typeface="Arial" panose="020B0604020202020204" pitchFamily="34" charset="0"/>
          </a:endParaRPr>
        </a:p>
      </dsp:txBody>
      <dsp:txXfrm>
        <a:off x="8185541" y="1432018"/>
        <a:ext cx="1938002" cy="34286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D7220-3F85-45D2-BED6-5BBFBC23EAE3}">
      <dsp:nvSpPr>
        <dsp:cNvPr id="0" name=""/>
        <dsp:cNvSpPr/>
      </dsp:nvSpPr>
      <dsp:spPr>
        <a:xfrm>
          <a:off x="1530" y="699773"/>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rtl="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1530" y="699773"/>
        <a:ext cx="1938002" cy="581400"/>
      </dsp:txXfrm>
    </dsp:sp>
    <dsp:sp modelId="{22359DD7-1BFB-4900-BAE6-6084F2F57988}">
      <dsp:nvSpPr>
        <dsp:cNvPr id="0" name=""/>
        <dsp:cNvSpPr/>
      </dsp:nvSpPr>
      <dsp:spPr>
        <a:xfrm>
          <a:off x="1530" y="1385454"/>
          <a:ext cx="1938002" cy="3424378"/>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1530" y="1385454"/>
        <a:ext cx="1938002" cy="3424378"/>
      </dsp:txXfrm>
    </dsp:sp>
    <dsp:sp modelId="{C4F84DEA-2002-4D32-8E80-70EEE05E345A}">
      <dsp:nvSpPr>
        <dsp:cNvPr id="0" name=""/>
        <dsp:cNvSpPr/>
      </dsp:nvSpPr>
      <dsp:spPr>
        <a:xfrm>
          <a:off x="2047533" y="698716"/>
          <a:ext cx="1938002" cy="581400"/>
        </a:xfrm>
        <a:prstGeom prst="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2047533" y="698716"/>
        <a:ext cx="1938002" cy="581400"/>
      </dsp:txXfrm>
    </dsp:sp>
    <dsp:sp modelId="{4FEB85EB-D046-4CDB-8A62-BBCE260C4490}">
      <dsp:nvSpPr>
        <dsp:cNvPr id="0" name=""/>
        <dsp:cNvSpPr/>
      </dsp:nvSpPr>
      <dsp:spPr>
        <a:xfrm>
          <a:off x="2036234" y="1432018"/>
          <a:ext cx="1938002" cy="3428605"/>
        </a:xfrm>
        <a:prstGeom prst="rect">
          <a:avLst/>
        </a:prstGeom>
        <a:solidFill>
          <a:schemeClr val="tx2">
            <a:lumMod val="10000"/>
            <a:lumOff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2036234" y="1432018"/>
        <a:ext cx="1938002" cy="3428605"/>
      </dsp:txXfrm>
    </dsp:sp>
    <dsp:sp modelId="{49B7F8FA-D256-41EF-9327-52A3551D9A60}">
      <dsp:nvSpPr>
        <dsp:cNvPr id="0" name=""/>
        <dsp:cNvSpPr/>
      </dsp:nvSpPr>
      <dsp:spPr>
        <a:xfrm>
          <a:off x="4093536" y="698716"/>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4093536" y="698716"/>
        <a:ext cx="1938002" cy="581400"/>
      </dsp:txXfrm>
    </dsp:sp>
    <dsp:sp modelId="{6B5FE59C-B471-448A-AA7A-B526DCC4D4CA}">
      <dsp:nvSpPr>
        <dsp:cNvPr id="0" name=""/>
        <dsp:cNvSpPr/>
      </dsp:nvSpPr>
      <dsp:spPr>
        <a:xfrm>
          <a:off x="4076869" y="1432018"/>
          <a:ext cx="1938002" cy="3428605"/>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4076869" y="1432018"/>
        <a:ext cx="1938002" cy="3428605"/>
      </dsp:txXfrm>
    </dsp:sp>
    <dsp:sp modelId="{4132ECB1-6BEF-4935-AFA3-B2EAA48FDE7E}">
      <dsp:nvSpPr>
        <dsp:cNvPr id="0" name=""/>
        <dsp:cNvSpPr/>
      </dsp:nvSpPr>
      <dsp:spPr>
        <a:xfrm>
          <a:off x="6139538" y="698716"/>
          <a:ext cx="1938002" cy="581400"/>
        </a:xfrm>
        <a:prstGeom prst="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6139538" y="698716"/>
        <a:ext cx="1938002" cy="581400"/>
      </dsp:txXfrm>
    </dsp:sp>
    <dsp:sp modelId="{C42A8BDE-B838-475D-AFDE-17B60D744AB6}">
      <dsp:nvSpPr>
        <dsp:cNvPr id="0" name=""/>
        <dsp:cNvSpPr/>
      </dsp:nvSpPr>
      <dsp:spPr>
        <a:xfrm>
          <a:off x="6139538" y="1432018"/>
          <a:ext cx="1938002" cy="3428605"/>
        </a:xfrm>
        <a:prstGeom prst="rect">
          <a:avLst/>
        </a:prstGeom>
        <a:solidFill>
          <a:srgbClr val="042126">
            <a:lumMod val="10000"/>
            <a:lumOff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rtl="0">
            <a:lnSpc>
              <a:spcPct val="100000"/>
            </a:lnSpc>
            <a:spcBef>
              <a:spcPct val="0"/>
            </a:spcBef>
            <a:spcAft>
              <a:spcPct val="35000"/>
            </a:spcAft>
            <a:buNone/>
          </a:pPr>
          <a:endParaRPr lang="en-US" sz="1100" b="1" i="0" kern="1200">
            <a:solidFill>
              <a:srgbClr val="042126"/>
            </a:solidFill>
            <a:latin typeface="Arial" panose="020B0604020202020204" pitchFamily="34" charset="0"/>
            <a:ea typeface="+mn-ea"/>
            <a:cs typeface="Arial" panose="020B0604020202020204" pitchFamily="34" charset="0"/>
          </a:endParaRPr>
        </a:p>
      </dsp:txBody>
      <dsp:txXfrm>
        <a:off x="6139538" y="1432018"/>
        <a:ext cx="1938002" cy="3428605"/>
      </dsp:txXfrm>
    </dsp:sp>
    <dsp:sp modelId="{59606EB9-9F10-4D12-A33F-A242FDCC0D0F}">
      <dsp:nvSpPr>
        <dsp:cNvPr id="0" name=""/>
        <dsp:cNvSpPr/>
      </dsp:nvSpPr>
      <dsp:spPr>
        <a:xfrm>
          <a:off x="8185541" y="698716"/>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8185541" y="698716"/>
        <a:ext cx="1938002" cy="581400"/>
      </dsp:txXfrm>
    </dsp:sp>
    <dsp:sp modelId="{C8429E68-36DD-4F6A-A2F4-7CCDADCEFAD1}">
      <dsp:nvSpPr>
        <dsp:cNvPr id="0" name=""/>
        <dsp:cNvSpPr/>
      </dsp:nvSpPr>
      <dsp:spPr>
        <a:xfrm>
          <a:off x="8185541" y="1432018"/>
          <a:ext cx="1938002" cy="3428605"/>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755650" rtl="0">
            <a:lnSpc>
              <a:spcPct val="100000"/>
            </a:lnSpc>
            <a:spcBef>
              <a:spcPct val="0"/>
            </a:spcBef>
            <a:spcAft>
              <a:spcPct val="35000"/>
            </a:spcAft>
            <a:buNone/>
          </a:pPr>
          <a:endParaRPr lang="en-US" sz="1700" b="0" i="0" kern="1200">
            <a:solidFill>
              <a:srgbClr val="042126"/>
            </a:solidFill>
            <a:latin typeface="Arial" panose="020B0604020202020204" pitchFamily="34" charset="0"/>
            <a:ea typeface="+mn-ea"/>
            <a:cs typeface="Arial" panose="020B0604020202020204" pitchFamily="34" charset="0"/>
          </a:endParaRPr>
        </a:p>
      </dsp:txBody>
      <dsp:txXfrm>
        <a:off x="8185541" y="1432018"/>
        <a:ext cx="1938002" cy="34286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8A02DC-7B75-4284-BD90-79044DFC8CE8}">
      <dsp:nvSpPr>
        <dsp:cNvPr id="0" name=""/>
        <dsp:cNvSpPr/>
      </dsp:nvSpPr>
      <dsp:spPr>
        <a:xfrm>
          <a:off x="0" y="0"/>
          <a:ext cx="2158007" cy="573458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This risk would indicate a non-issue or very low-risk issue. The patient would present no current risk and any chronic issues would be mostly or entirely stabilized.</a:t>
          </a:r>
        </a:p>
      </dsp:txBody>
      <dsp:txXfrm>
        <a:off x="0" y="2293832"/>
        <a:ext cx="2158007" cy="2293832"/>
      </dsp:txXfrm>
    </dsp:sp>
    <dsp:sp modelId="{017E59AD-BACF-4625-8406-C48844E580D7}">
      <dsp:nvSpPr>
        <dsp:cNvPr id="0" name=""/>
        <dsp:cNvSpPr/>
      </dsp:nvSpPr>
      <dsp:spPr>
        <a:xfrm>
          <a:off x="124196" y="344074"/>
          <a:ext cx="1909615" cy="1909615"/>
        </a:xfrm>
        <a:prstGeom prst="ellipse">
          <a:avLst/>
        </a:prstGeom>
        <a:blipFill>
          <a:blip xmlns:r="http://schemas.openxmlformats.org/officeDocument/2006/relationships" r:embed="rId1"/>
          <a:srcRect/>
          <a:stretch>
            <a:fillRect t="-25000" b="-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BB3FF8-72D6-4B1B-BE2F-79ED03D17DFF}">
      <dsp:nvSpPr>
        <dsp:cNvPr id="0" name=""/>
        <dsp:cNvSpPr/>
      </dsp:nvSpPr>
      <dsp:spPr>
        <a:xfrm>
          <a:off x="2222748" y="0"/>
          <a:ext cx="2158007" cy="5734581"/>
        </a:xfrm>
        <a:prstGeom prst="roundRect">
          <a:avLst>
            <a:gd name="adj" fmla="val 10000"/>
          </a:avLst>
        </a:prstGeom>
        <a:solidFill>
          <a:schemeClr val="accent4">
            <a:hueOff val="-34398"/>
            <a:satOff val="18357"/>
            <a:lumOff val="-5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This rating would indicate a mildly difficult issue, or present minor signs and symptoms. Any existing chronic issues or problems would be able to be resolved in a short period of time. </a:t>
          </a:r>
        </a:p>
      </dsp:txBody>
      <dsp:txXfrm>
        <a:off x="2222748" y="2293832"/>
        <a:ext cx="2158007" cy="2293832"/>
      </dsp:txXfrm>
    </dsp:sp>
    <dsp:sp modelId="{59399AB2-FB16-4A0E-A492-A597CA5A5B7A}">
      <dsp:nvSpPr>
        <dsp:cNvPr id="0" name=""/>
        <dsp:cNvSpPr/>
      </dsp:nvSpPr>
      <dsp:spPr>
        <a:xfrm>
          <a:off x="2346944" y="344074"/>
          <a:ext cx="1909615" cy="190961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7FFF76-D783-4556-A982-71BF958893C9}">
      <dsp:nvSpPr>
        <dsp:cNvPr id="0" name=""/>
        <dsp:cNvSpPr/>
      </dsp:nvSpPr>
      <dsp:spPr>
        <a:xfrm>
          <a:off x="4445496" y="0"/>
          <a:ext cx="2158007" cy="5734581"/>
        </a:xfrm>
        <a:prstGeom prst="roundRect">
          <a:avLst>
            <a:gd name="adj" fmla="val 10000"/>
          </a:avLst>
        </a:prstGeom>
        <a:solidFill>
          <a:schemeClr val="accent4">
            <a:hueOff val="-68795"/>
            <a:satOff val="36714"/>
            <a:lumOff val="-10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This rating would indicate moderate difficulty in functioning. However, even with moderate impairment, or somewhat persistent chronic issues, relevant skills, or support systems may be present. </a:t>
          </a:r>
        </a:p>
      </dsp:txBody>
      <dsp:txXfrm>
        <a:off x="4445496" y="2293832"/>
        <a:ext cx="2158007" cy="2293832"/>
      </dsp:txXfrm>
    </dsp:sp>
    <dsp:sp modelId="{C5EAD4E5-671E-4B9D-830A-1E5521244755}">
      <dsp:nvSpPr>
        <dsp:cNvPr id="0" name=""/>
        <dsp:cNvSpPr/>
      </dsp:nvSpPr>
      <dsp:spPr>
        <a:xfrm>
          <a:off x="4569692" y="344074"/>
          <a:ext cx="1909615" cy="1909615"/>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61FFB8-DA0B-4AFB-89EF-DD26FC71A888}">
      <dsp:nvSpPr>
        <dsp:cNvPr id="0" name=""/>
        <dsp:cNvSpPr/>
      </dsp:nvSpPr>
      <dsp:spPr>
        <a:xfrm>
          <a:off x="6668244" y="0"/>
          <a:ext cx="2158007" cy="5734581"/>
        </a:xfrm>
        <a:prstGeom prst="roundRect">
          <a:avLst>
            <a:gd name="adj" fmla="val 10000"/>
          </a:avLst>
        </a:prstGeom>
        <a:solidFill>
          <a:schemeClr val="accent4">
            <a:hueOff val="-103193"/>
            <a:satOff val="55071"/>
            <a:lumOff val="-16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This rating would indicate a serious issue or difficulty coping within a given dimension. A patient presenting at this level of risk may be considered in or near “imminent danger.”</a:t>
          </a:r>
        </a:p>
      </dsp:txBody>
      <dsp:txXfrm>
        <a:off x="6668244" y="2293832"/>
        <a:ext cx="2158007" cy="2293832"/>
      </dsp:txXfrm>
    </dsp:sp>
    <dsp:sp modelId="{9C21EA05-937C-45A3-A762-357814D1C742}">
      <dsp:nvSpPr>
        <dsp:cNvPr id="0" name=""/>
        <dsp:cNvSpPr/>
      </dsp:nvSpPr>
      <dsp:spPr>
        <a:xfrm>
          <a:off x="6792440" y="344074"/>
          <a:ext cx="1909615" cy="1909615"/>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361072-35A6-4858-8C9E-42524EE4EC38}">
      <dsp:nvSpPr>
        <dsp:cNvPr id="0" name=""/>
        <dsp:cNvSpPr/>
      </dsp:nvSpPr>
      <dsp:spPr>
        <a:xfrm>
          <a:off x="8890992" y="0"/>
          <a:ext cx="2158007" cy="5734581"/>
        </a:xfrm>
        <a:prstGeom prst="roundRect">
          <a:avLst>
            <a:gd name="adj" fmla="val 10000"/>
          </a:avLst>
        </a:prstGeom>
        <a:solidFill>
          <a:schemeClr val="accent4">
            <a:hueOff val="-137591"/>
            <a:satOff val="73428"/>
            <a:lumOff val="-21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This rating would indicate issues of utmost severity. The patient would present with critical impairments in coping and functioning, with signs and symptoms, indicating an “imminent danger” concern.</a:t>
          </a:r>
        </a:p>
      </dsp:txBody>
      <dsp:txXfrm>
        <a:off x="8890992" y="2293832"/>
        <a:ext cx="2158007" cy="2293832"/>
      </dsp:txXfrm>
    </dsp:sp>
    <dsp:sp modelId="{1821BA5F-23A3-4852-88C9-0FF9B9C5AABE}">
      <dsp:nvSpPr>
        <dsp:cNvPr id="0" name=""/>
        <dsp:cNvSpPr/>
      </dsp:nvSpPr>
      <dsp:spPr>
        <a:xfrm>
          <a:off x="9015188" y="344074"/>
          <a:ext cx="1909615" cy="1909615"/>
        </a:xfrm>
        <a:prstGeom prst="ellipse">
          <a:avLst/>
        </a:prstGeom>
        <a:blipFill>
          <a:blip xmlns:r="http://schemas.openxmlformats.org/officeDocument/2006/relationships" r:embed="rId6">
            <a:extLst>
              <a:ext uri="{96DAC541-7B7A-43D3-8B79-37D633B846F1}">
                <asvg:svgBlip xmlns:asvg="http://schemas.microsoft.com/office/drawing/2016/SVG/main" r:embed="rId7"/>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D98655-9E57-4561-9953-4A13AC2D098F}">
      <dsp:nvSpPr>
        <dsp:cNvPr id="0" name=""/>
        <dsp:cNvSpPr/>
      </dsp:nvSpPr>
      <dsp:spPr>
        <a:xfrm>
          <a:off x="441960" y="4587664"/>
          <a:ext cx="10165080" cy="860187"/>
        </a:xfrm>
        <a:prstGeom prst="leftRightArrow">
          <a:avLst/>
        </a:prstGeom>
        <a:solidFill>
          <a:schemeClr val="accent4">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AD7C84-1985-4309-B093-C3782BCF7AC5}" type="datetimeFigureOut">
              <a:rPr lang="en-US" smtClean="0"/>
              <a:t>2/23/2024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2A197F-0E91-47CA-9969-6199DB502C2B}" type="slidenum">
              <a:rPr lang="en-US" smtClean="0"/>
              <a:t>‹#›</a:t>
            </a:fld>
            <a:endParaRPr lang="en-US"/>
          </a:p>
        </p:txBody>
      </p:sp>
    </p:spTree>
    <p:extLst>
      <p:ext uri="{BB962C8B-B14F-4D97-AF65-F5344CB8AC3E}">
        <p14:creationId xmlns:p14="http://schemas.microsoft.com/office/powerpoint/2010/main" val="2754146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ingdings" panose="05000000000000000000" pitchFamily="2" charset="2"/>
              </a:rPr>
              <a:t> </a:t>
            </a: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(5 minutes before training) </a:t>
            </a: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Introduction: Good afternoon everyone.  Just like </a:t>
            </a:r>
            <a:r>
              <a:rPr lang="en-US" sz="1800" i="1" kern="100" dirty="0">
                <a:effectLst/>
                <a:latin typeface="Aptos" panose="020B0004020202020204" pitchFamily="34" charset="0"/>
                <a:ea typeface="Times New Roman" panose="02020603050405020304" pitchFamily="18" charset="0"/>
                <a:cs typeface="Times New Roman" panose="02020603050405020304" pitchFamily="18" charset="0"/>
              </a:rPr>
              <a:t>Emily</a:t>
            </a: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 mentioned in the chat, we will start the training right about </a:t>
            </a:r>
            <a:r>
              <a:rPr lang="en-US" sz="1800" i="1" kern="100" dirty="0">
                <a:effectLst/>
                <a:latin typeface="Aptos" panose="020B0004020202020204" pitchFamily="34" charset="0"/>
                <a:ea typeface="Times New Roman" panose="02020603050405020304" pitchFamily="18" charset="0"/>
                <a:cs typeface="Times New Roman" panose="02020603050405020304" pitchFamily="18" charset="0"/>
              </a:rPr>
              <a:t>1:00 PM</a:t>
            </a: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 today.  Please go ahead and use the Q&amp;A function during the webinar or come off mute to ask questions as well.</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We will do our best to answer any of our questions that you may have.</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Good afternoon, everyone.  My name is </a:t>
            </a:r>
            <a:r>
              <a:rPr lang="en-US" sz="1800" i="1" kern="100" dirty="0">
                <a:effectLst/>
                <a:latin typeface="Aptos" panose="020B0004020202020204" pitchFamily="34" charset="0"/>
                <a:ea typeface="Times New Roman" panose="02020603050405020304" pitchFamily="18" charset="0"/>
                <a:cs typeface="Times New Roman" panose="02020603050405020304" pitchFamily="18" charset="0"/>
              </a:rPr>
              <a:t>Becky Meyer.  I'm the operations director here at Acentra. I oversee the Minnesota Medicaid and the 1115 demonstration programs here. I am a licensed clinical counselor with both experience in substance use and mental health services.  And then on the webinar here, we also have Emily.  She's our clinical lead for substance use care and services here at Acentra.</a:t>
            </a: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  We have worked with many of you through the 1115 demonstration. </a:t>
            </a: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The purpose of this webinar is going ensure providers are prepared for submitting authorization requests to us through the </a:t>
            </a:r>
            <a:r>
              <a:rPr lang="en-US" sz="1800" kern="100" dirty="0" err="1">
                <a:effectLst/>
                <a:latin typeface="Aptos" panose="020B0004020202020204" pitchFamily="34" charset="0"/>
                <a:ea typeface="Times New Roman" panose="02020603050405020304" pitchFamily="18" charset="0"/>
                <a:cs typeface="Times New Roman" panose="02020603050405020304" pitchFamily="18" charset="0"/>
              </a:rPr>
              <a:t>Atrezzo</a:t>
            </a: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 provider portal.</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Let's go ahead and get started.</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r>
              <a:rPr lang="en-US" dirty="0"/>
              <a:t>(Next slide)</a:t>
            </a:r>
          </a:p>
        </p:txBody>
      </p:sp>
      <p:sp>
        <p:nvSpPr>
          <p:cNvPr id="4" name="Slide Number Placeholder 3"/>
          <p:cNvSpPr>
            <a:spLocks noGrp="1"/>
          </p:cNvSpPr>
          <p:nvPr>
            <p:ph type="sldNum" sz="quarter" idx="5"/>
          </p:nvPr>
        </p:nvSpPr>
        <p:spPr/>
        <p:txBody>
          <a:bodyPr/>
          <a:lstStyle/>
          <a:p>
            <a:fld id="{5B2A197F-0E91-47CA-9969-6199DB502C2B}" type="slidenum">
              <a:rPr lang="en-US" smtClean="0"/>
              <a:t>1</a:t>
            </a:fld>
            <a:endParaRPr lang="en-US"/>
          </a:p>
        </p:txBody>
      </p:sp>
    </p:spTree>
    <p:extLst>
      <p:ext uri="{BB962C8B-B14F-4D97-AF65-F5344CB8AC3E}">
        <p14:creationId xmlns:p14="http://schemas.microsoft.com/office/powerpoint/2010/main" val="106184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u="sng" dirty="0">
                <a:solidFill>
                  <a:srgbClr val="000000"/>
                </a:solidFill>
                <a:effectLst/>
                <a:latin typeface="Calibri" panose="020F0502020204030204" pitchFamily="34" charset="0"/>
                <a:ea typeface="Calibri" panose="020F0502020204030204" pitchFamily="34" charset="0"/>
              </a:rPr>
              <a:t>Initial Documentation Recommendations</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Clinical Documentation Needed for initial: </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Comprehensive Assessment (or Initial Services Plan to justify immediate need of 6+ hours of care) </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Most recent treatment plan or treatment plan review that has been signed by the clinician and client </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Progress notes if not documented in treatment plan review</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Questionnaire/form that answers med </a:t>
            </a:r>
            <a:r>
              <a:rPr lang="en-US"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nec</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questions* </a:t>
            </a:r>
          </a:p>
          <a:p>
            <a:pPr marL="342900" marR="0" lvl="0" indent="-342900">
              <a:spcBef>
                <a:spcPts val="0"/>
              </a:spcBef>
              <a:spcAft>
                <a:spcPts val="0"/>
              </a:spcAft>
              <a:buFont typeface="Symbol" panose="05050102010706020507" pitchFamily="18" charset="2"/>
              <a:buChar char=""/>
            </a:pP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a:t>
            </a:r>
            <a:r>
              <a:rPr lang="en-US" sz="1800" dirty="0">
                <a:solidFill>
                  <a:srgbClr val="000000"/>
                </a:solidFill>
                <a:effectLst/>
                <a:latin typeface="Calibri" panose="020F0502020204030204" pitchFamily="34" charset="0"/>
                <a:ea typeface="Calibri" panose="020F0502020204030204" pitchFamily="34" charset="0"/>
              </a:rPr>
              <a:t>Provide clinical justification for need of more than 6 hours/day or 30 hours/week of services (via form or questionnaire): </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Narrative of what has been seen in the recipient’s behavior/treatment that indicates need for additional treatment</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Breakdown of how the hours will be used in a day and/or week </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How the clinician expects the extra services to benefit/assist the client in reaching his/her treatment goals</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Signed by clinician/client (if form)</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Symbol" panose="05050102010706020507" pitchFamily="18" charset="2"/>
              <a:buNone/>
            </a:pP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We're going to start with the comprehensive assessment or the initial services plan.</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Please note if the request is prior to the completion of the comprehensive assessment; we will want the initial services plan.   After that you’ll want to submit the initial treatment plan which has been signed by the clinician and the client.  And then we're going to be looking for progress notes, if those are not integrated into treatment plan reviews. </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Specifically, what we’re looking for is that the treatment plan or treatment plan review show how the services that exceed 6 hours a day or 30 hours a week are helping the client reach their treatment plan goals.  This needs to be documented very clearly.</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And then finally, there's going to be a detailed questionnaire or form that goes into more detail about how these services are supporting the client.</a:t>
            </a:r>
          </a:p>
        </p:txBody>
      </p:sp>
      <p:sp>
        <p:nvSpPr>
          <p:cNvPr id="4" name="Slide Number Placeholder 3"/>
          <p:cNvSpPr>
            <a:spLocks noGrp="1"/>
          </p:cNvSpPr>
          <p:nvPr>
            <p:ph type="sldNum" sz="quarter" idx="5"/>
          </p:nvPr>
        </p:nvSpPr>
        <p:spPr/>
        <p:txBody>
          <a:bodyPr/>
          <a:lstStyle/>
          <a:p>
            <a:fld id="{5B2A197F-0E91-47CA-9969-6199DB502C2B}" type="slidenum">
              <a:rPr lang="en-US" smtClean="0"/>
              <a:t>11</a:t>
            </a:fld>
            <a:endParaRPr lang="en-US"/>
          </a:p>
        </p:txBody>
      </p:sp>
    </p:spTree>
    <p:extLst>
      <p:ext uri="{BB962C8B-B14F-4D97-AF65-F5344CB8AC3E}">
        <p14:creationId xmlns:p14="http://schemas.microsoft.com/office/powerpoint/2010/main" val="2597435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u="sng" dirty="0">
                <a:solidFill>
                  <a:srgbClr val="000000"/>
                </a:solidFill>
                <a:effectLst/>
                <a:latin typeface="Calibri" panose="020F0502020204030204" pitchFamily="34" charset="0"/>
                <a:ea typeface="Calibri" panose="020F0502020204030204" pitchFamily="34" charset="0"/>
              </a:rPr>
              <a:t>Additional Requests - Documentation Recommendations</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Clinical Documentation Needed for additional/extension of services: </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Most recent treatment plan review </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Treatment plan review/Progress notes that document the impact of the additional hours on treatment progress </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Updated questionnaire/form* </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a:t>
            </a:r>
            <a:r>
              <a:rPr lang="en-US" sz="1800" dirty="0">
                <a:solidFill>
                  <a:srgbClr val="000000"/>
                </a:solidFill>
                <a:effectLst/>
                <a:latin typeface="Calibri" panose="020F0502020204030204" pitchFamily="34" charset="0"/>
                <a:ea typeface="Calibri" panose="020F0502020204030204" pitchFamily="34" charset="0"/>
              </a:rPr>
              <a:t>Provide clinical justification for need of more than 6 hours/day or 30 hours/week of services (via form or questionnaire): </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Narrative of what has been seen in the recipient’s behavior/treatment that indicates need for additional treatment</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Breakdown of how the hours will be used in a day and/or week </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How the clinician expects the extra services to benefit/assist the client in reaching his/her treatment goals</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Signed by clinician/client (if form)</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For subsequent requests after the initial 28 days, we do not need the comprehensive assessment.  Then we’ll also be looking for the most recent treatment plan.  And again, if not embedded in the treatment plan review, we're going to want updated progress notes as well.  </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And as a reminder, the documentation needs to demonstrate the impact the additional hours on treatment are having.  You will also need to submit an updated questionnaire as well. </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And one of the ways providers do that is through the comprehensive assessment. </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B2A197F-0E91-47CA-9969-6199DB502C2B}" type="slidenum">
              <a:rPr lang="en-US" smtClean="0"/>
              <a:t>12</a:t>
            </a:fld>
            <a:endParaRPr lang="en-US"/>
          </a:p>
        </p:txBody>
      </p:sp>
    </p:spTree>
    <p:extLst>
      <p:ext uri="{BB962C8B-B14F-4D97-AF65-F5344CB8AC3E}">
        <p14:creationId xmlns:p14="http://schemas.microsoft.com/office/powerpoint/2010/main" val="3146915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The comprehensive assessment sets the foundation for treatment.  It provides the reader and clinician an understanding of the entire person so that treatment can be focused on helping the person from a holistic lens rather than only looking at his or her addiction.</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Comprehensive assessments should also include collateral information if possible, and most importantly, it's a historical document that should be updated as more information is learned or the client situation changes.  </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A comprehensive assessment, should also be completed by a licensed or credentialed provider in his or her own scope of practice.</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So what isn't it?  It's not a diagnostic assessment.  It's not an ASAM 6 dimension assessment.  However, the information from the comprehensive assessment may impact  those other assessments.</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And of course, it should not be used with somebody who is intoxicated or in withdrawal, because we want the client to be fully engaged.</a:t>
            </a:r>
          </a:p>
          <a:p>
            <a:endParaRPr lang="en-US" sz="1800" kern="100" dirty="0">
              <a:effectLst/>
              <a:latin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We also want to take a few minutes to review risk ratings as those are entered both into DAANES and are a part of the Comprehensive Assessment. </a:t>
            </a:r>
          </a:p>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13</a:t>
            </a:fld>
            <a:endParaRPr lang="en-US"/>
          </a:p>
        </p:txBody>
      </p:sp>
    </p:spTree>
    <p:extLst>
      <p:ext uri="{BB962C8B-B14F-4D97-AF65-F5344CB8AC3E}">
        <p14:creationId xmlns:p14="http://schemas.microsoft.com/office/powerpoint/2010/main" val="40607617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A risk of zero should indicate a non-issue or a very low risk issue.  If the patient had any chronic issues these would be mostly or entirely stabilized.</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As you can see this is going to go all the way to four, which would also show us that the client has significant issues and impairments in both their coping and functioning.  With a risk rating of four we would want to look at any sort of things in their lives that are of imminent danger or concern that need to be immediately addressed.</a:t>
            </a:r>
          </a:p>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14</a:t>
            </a:fld>
            <a:endParaRPr lang="en-US"/>
          </a:p>
        </p:txBody>
      </p:sp>
    </p:spTree>
    <p:extLst>
      <p:ext uri="{BB962C8B-B14F-4D97-AF65-F5344CB8AC3E}">
        <p14:creationId xmlns:p14="http://schemas.microsoft.com/office/powerpoint/2010/main" val="3875733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Examples of descriptions specifically for Dimension 1 in the comprehensive assessment you can see here.</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Additionally, you can see go to the statutes for a breakdown of what is required in the comprehensive assessments. </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Similar to the comprehensive assessment, there are statute guidelines for the individual treatment plans.</a:t>
            </a:r>
          </a:p>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15</a:t>
            </a:fld>
            <a:endParaRPr lang="en-US"/>
          </a:p>
        </p:txBody>
      </p:sp>
    </p:spTree>
    <p:extLst>
      <p:ext uri="{BB962C8B-B14F-4D97-AF65-F5344CB8AC3E}">
        <p14:creationId xmlns:p14="http://schemas.microsoft.com/office/powerpoint/2010/main" val="1401102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What is it?  What isn't it and what it should or shouldn't include?</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The most important thing is that we want the treatment plan to be collaborative with the client.  Clinicians should want clients to have of ownership of the treatment plan to start building treatment engagement.  Additional the treatment plan goals should be measurable and focus on the things that the client identifies as important.</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The treatment plan should also address how those services that go beyond 6 and 30 hours/units help the client reach their treatment goals.  Those goals should be specific, measurable goals and it should not be programmatic or prescriptive.</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Treatment plans should also show how the services being provided to the client are specific to that individual client.</a:t>
            </a:r>
          </a:p>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16</a:t>
            </a:fld>
            <a:endParaRPr lang="en-US"/>
          </a:p>
        </p:txBody>
      </p:sp>
    </p:spTree>
    <p:extLst>
      <p:ext uri="{BB962C8B-B14F-4D97-AF65-F5344CB8AC3E}">
        <p14:creationId xmlns:p14="http://schemas.microsoft.com/office/powerpoint/2010/main" val="22699789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Treatment plans should not be driven by the therapist, they should be developed with the client. And this slide here goes through the importance of what the patient wants.  </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Personal motivations from a client or patient are going to determine how motivated he or she is to participate in treatment to reach the goals.</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Additional things that the clinical reviewers will be looking for are the clients strength, needs, skills and any resources they may need.  , UM, are being supported in the treatment plan.</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Severity of illness may also determine or influence some treatment plan goals.  </a:t>
            </a:r>
          </a:p>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17</a:t>
            </a:fld>
            <a:endParaRPr lang="en-US"/>
          </a:p>
        </p:txBody>
      </p:sp>
    </p:spTree>
    <p:extLst>
      <p:ext uri="{BB962C8B-B14F-4D97-AF65-F5344CB8AC3E}">
        <p14:creationId xmlns:p14="http://schemas.microsoft.com/office/powerpoint/2010/main" val="2126256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And then here we have some examples of treatment plans that are not individualized.</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I'm not going to read through these word for word, but you can see here how we're really looking for services that support the individual client versus a programmatic feel.</a:t>
            </a:r>
          </a:p>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18</a:t>
            </a:fld>
            <a:endParaRPr lang="en-US"/>
          </a:p>
        </p:txBody>
      </p:sp>
    </p:spTree>
    <p:extLst>
      <p:ext uri="{BB962C8B-B14F-4D97-AF65-F5344CB8AC3E}">
        <p14:creationId xmlns:p14="http://schemas.microsoft.com/office/powerpoint/2010/main" val="364419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Then here's an example of individualized ones.</a:t>
            </a:r>
          </a:p>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19</a:t>
            </a:fld>
            <a:endParaRPr lang="en-US"/>
          </a:p>
        </p:txBody>
      </p:sp>
    </p:spTree>
    <p:extLst>
      <p:ext uri="{BB962C8B-B14F-4D97-AF65-F5344CB8AC3E}">
        <p14:creationId xmlns:p14="http://schemas.microsoft.com/office/powerpoint/2010/main" val="36298707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Treatment plan reviews and progress notes should include a justification for the number of hours received for that level of care.</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Additionally, we want to know what services are provided over six and 30 units. This can be either in the treatment plan review, or separate progress notes.  Progress notes or treatment plan reviews should also include the client’s response to all groups and services, including individual therapy.</a:t>
            </a:r>
          </a:p>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20</a:t>
            </a:fld>
            <a:endParaRPr lang="en-US"/>
          </a:p>
        </p:txBody>
      </p:sp>
    </p:spTree>
    <p:extLst>
      <p:ext uri="{BB962C8B-B14F-4D97-AF65-F5344CB8AC3E}">
        <p14:creationId xmlns:p14="http://schemas.microsoft.com/office/powerpoint/2010/main" val="1858231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We have quite a lot of information to get through this afternoon.  We’ll be going over important claims information, how to request an authorization, registering for the provider portal, documentation standards, submitting your first request to us, determining the authorization request and then how to ask for additional units past the initial 28-day request.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00" dirty="0">
                <a:effectLst/>
                <a:latin typeface="Aptos" panose="020B0004020202020204" pitchFamily="34" charset="0"/>
                <a:ea typeface="Times New Roman" panose="02020603050405020304" pitchFamily="18" charset="0"/>
                <a:cs typeface="Times New Roman" panose="02020603050405020304" pitchFamily="18" charset="0"/>
              </a:rPr>
              <a:t>Insert comment at beginning of training presentation to address rebranding.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2</a:t>
            </a:fld>
            <a:endParaRPr lang="en-US"/>
          </a:p>
        </p:txBody>
      </p:sp>
    </p:spTree>
    <p:extLst>
      <p:ext uri="{BB962C8B-B14F-4D97-AF65-F5344CB8AC3E}">
        <p14:creationId xmlns:p14="http://schemas.microsoft.com/office/powerpoint/2010/main" val="42048243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This next page is just a little bit more about the treatment plan reviews with integrated  progress notes and points out the discrepancy between the goals not aligning with the problem that the client identified.  The notes also are not individualized and appear to be copied and pasted.</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Before we move into the questionnaire section and talking about what Acentra will be needing, are there any questions or concerns that I might be able to answer regarding the comprehensive assessment, the treatment plan, reviews and progress notes?</a:t>
            </a:r>
          </a:p>
        </p:txBody>
      </p:sp>
      <p:sp>
        <p:nvSpPr>
          <p:cNvPr id="4" name="Slide Number Placeholder 3"/>
          <p:cNvSpPr>
            <a:spLocks noGrp="1"/>
          </p:cNvSpPr>
          <p:nvPr>
            <p:ph type="sldNum" sz="quarter" idx="5"/>
          </p:nvPr>
        </p:nvSpPr>
        <p:spPr/>
        <p:txBody>
          <a:bodyPr/>
          <a:lstStyle/>
          <a:p>
            <a:fld id="{5B2A197F-0E91-47CA-9969-6199DB502C2B}" type="slidenum">
              <a:rPr lang="en-US" smtClean="0"/>
              <a:t>21</a:t>
            </a:fld>
            <a:endParaRPr lang="en-US"/>
          </a:p>
        </p:txBody>
      </p:sp>
    </p:spTree>
    <p:extLst>
      <p:ext uri="{BB962C8B-B14F-4D97-AF65-F5344CB8AC3E}">
        <p14:creationId xmlns:p14="http://schemas.microsoft.com/office/powerpoint/2010/main" val="39653080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This is going to be for all requests and will be built into the provider portal.  However, if you fax an authorization to us, there will be an additional form that will need to be filled out to answers these questions along with the supporting the documentation that you're submitting to Acentra.</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The four things we will be needing are:</a:t>
            </a:r>
          </a:p>
          <a:p>
            <a:pPr marL="342900" marR="0" lvl="0" indent="-342900">
              <a:lnSpc>
                <a:spcPct val="115000"/>
              </a:lnSpc>
              <a:spcBef>
                <a:spcPts val="0"/>
              </a:spcBef>
              <a:spcAft>
                <a:spcPts val="0"/>
              </a:spcAft>
              <a:buFont typeface="+mj-lt"/>
              <a:buAutoNum type="arabicParenBoth"/>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What has been seen in the recipient’s behavior or treatment that indicates a need for additional treatment hours.  </a:t>
            </a:r>
          </a:p>
          <a:p>
            <a:pPr marL="342900" marR="0" lvl="0" indent="-342900">
              <a:lnSpc>
                <a:spcPct val="115000"/>
              </a:lnSpc>
              <a:spcBef>
                <a:spcPts val="0"/>
              </a:spcBef>
              <a:spcAft>
                <a:spcPts val="0"/>
              </a:spcAft>
              <a:buFont typeface="+mj-lt"/>
              <a:buAutoNum type="arabicParenBoth"/>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We want to see clinical judgment with evidence of the individual participant’s needs and a breakdown of how the hours, whether it's individual or group, will be used in a day or a week.</a:t>
            </a:r>
          </a:p>
          <a:p>
            <a:pPr marL="342900" marR="0" lvl="0" indent="-342900">
              <a:lnSpc>
                <a:spcPct val="115000"/>
              </a:lnSpc>
              <a:spcBef>
                <a:spcPts val="0"/>
              </a:spcBef>
              <a:spcAft>
                <a:spcPts val="0"/>
              </a:spcAft>
              <a:buFont typeface="+mj-lt"/>
              <a:buAutoNum type="arabicParenBoth"/>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The clinical reviewers are also looking for clinical judgment of how these extra services or hours are going to benefit and assist the client in reaching their treatment plan goals.</a:t>
            </a:r>
          </a:p>
          <a:p>
            <a:pPr marL="342900" marR="0" lvl="0" indent="-342900">
              <a:lnSpc>
                <a:spcPct val="115000"/>
              </a:lnSpc>
              <a:spcBef>
                <a:spcPts val="0"/>
              </a:spcBef>
              <a:spcAft>
                <a:spcPts val="800"/>
              </a:spcAft>
              <a:buFont typeface="+mj-lt"/>
              <a:buAutoNum type="arabicParenBoth"/>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And finally, if it's submitted via the portal, we need the name and credentials of the licensed professional providing clinical justification.</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Any questions on this?</a:t>
            </a:r>
          </a:p>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22</a:t>
            </a:fld>
            <a:endParaRPr lang="en-US"/>
          </a:p>
        </p:txBody>
      </p:sp>
    </p:spTree>
    <p:extLst>
      <p:ext uri="{BB962C8B-B14F-4D97-AF65-F5344CB8AC3E}">
        <p14:creationId xmlns:p14="http://schemas.microsoft.com/office/powerpoint/2010/main" val="4734431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23</a:t>
            </a:fld>
            <a:endParaRPr lang="en-US"/>
          </a:p>
        </p:txBody>
      </p:sp>
    </p:spTree>
    <p:extLst>
      <p:ext uri="{BB962C8B-B14F-4D97-AF65-F5344CB8AC3E}">
        <p14:creationId xmlns:p14="http://schemas.microsoft.com/office/powerpoint/2010/main" val="22311517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 Case Wizard Video – need this to be outpatient  - hide this slide – replace when Dani gets me new video </a:t>
            </a:r>
          </a:p>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24</a:t>
            </a:fld>
            <a:endParaRPr lang="en-US"/>
          </a:p>
        </p:txBody>
      </p:sp>
    </p:spTree>
    <p:extLst>
      <p:ext uri="{BB962C8B-B14F-4D97-AF65-F5344CB8AC3E}">
        <p14:creationId xmlns:p14="http://schemas.microsoft.com/office/powerpoint/2010/main" val="26559876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You will be able to submit cases via the portal once you have completed your registration.  For additional training feel free to go to mhcp.kepro.com/training or refer back to this training once it’s been published on our website. </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If you need to add additional users or anything like that to your account, and so you're going to go ahead and log in here, it's a little small, but it says by phone or by email, so you would just do it however you registered.</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25</a:t>
            </a:fld>
            <a:endParaRPr lang="en-US"/>
          </a:p>
        </p:txBody>
      </p:sp>
    </p:spTree>
    <p:extLst>
      <p:ext uri="{BB962C8B-B14F-4D97-AF65-F5344CB8AC3E}">
        <p14:creationId xmlns:p14="http://schemas.microsoft.com/office/powerpoint/2010/main" val="4437364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The create a case wizard will show each section as a step.  And just like in any other web based platform the required information is going to have a red asterisks next to it. </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Once logged in, you'll want to click on “Create case”</a:t>
            </a:r>
          </a:p>
        </p:txBody>
      </p:sp>
      <p:sp>
        <p:nvSpPr>
          <p:cNvPr id="4" name="Slide Number Placeholder 3"/>
          <p:cNvSpPr>
            <a:spLocks noGrp="1"/>
          </p:cNvSpPr>
          <p:nvPr>
            <p:ph type="sldNum" sz="quarter" idx="5"/>
          </p:nvPr>
        </p:nvSpPr>
        <p:spPr/>
        <p:txBody>
          <a:bodyPr/>
          <a:lstStyle/>
          <a:p>
            <a:fld id="{5B2A197F-0E91-47CA-9969-6199DB502C2B}" type="slidenum">
              <a:rPr lang="en-US" smtClean="0"/>
              <a:t>26</a:t>
            </a:fld>
            <a:endParaRPr lang="en-US"/>
          </a:p>
        </p:txBody>
      </p:sp>
    </p:spTree>
    <p:extLst>
      <p:ext uri="{BB962C8B-B14F-4D97-AF65-F5344CB8AC3E}">
        <p14:creationId xmlns:p14="http://schemas.microsoft.com/office/powerpoint/2010/main" val="7353724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For the first step, one of the things we really want to call out is the Case Contract that you’re going to use.  </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Many of you are used to choosing Minnesota SUD for the demonstration project and this is a big difference.  For the prior authorization process, you will want to choose Minnesota Medicaid from the Case Contract drop down. </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After choosing the Case Contract, you’ll want to choose the Outpatient. </a:t>
            </a:r>
          </a:p>
          <a:p>
            <a:endParaRPr lang="en-US" sz="1800" dirty="0"/>
          </a:p>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27</a:t>
            </a:fld>
            <a:endParaRPr lang="en-US"/>
          </a:p>
        </p:txBody>
      </p:sp>
    </p:spTree>
    <p:extLst>
      <p:ext uri="{BB962C8B-B14F-4D97-AF65-F5344CB8AC3E}">
        <p14:creationId xmlns:p14="http://schemas.microsoft.com/office/powerpoint/2010/main" val="41897384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Then from there you're going to want to search for members by using their Medicaid ID number or by last name and date of birth.</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We recommend using the recipient’s Medicaid ID number.  Then click “search”.</a:t>
            </a:r>
          </a:p>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28</a:t>
            </a:fld>
            <a:endParaRPr lang="en-US"/>
          </a:p>
        </p:txBody>
      </p:sp>
    </p:spTree>
    <p:extLst>
      <p:ext uri="{BB962C8B-B14F-4D97-AF65-F5344CB8AC3E}">
        <p14:creationId xmlns:p14="http://schemas.microsoft.com/office/powerpoint/2010/main" val="10876009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And from there, it's going to bring up a list of potential members.</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Verify that the recipient’s member information, and then click “choose” to continue.</a:t>
            </a:r>
          </a:p>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29</a:t>
            </a:fld>
            <a:endParaRPr lang="en-US"/>
          </a:p>
        </p:txBody>
      </p:sp>
    </p:spTree>
    <p:extLst>
      <p:ext uri="{BB962C8B-B14F-4D97-AF65-F5344CB8AC3E}">
        <p14:creationId xmlns:p14="http://schemas.microsoft.com/office/powerpoint/2010/main" val="18774228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You'll want to see if there are previous cases submitted for this Member.  Please verify that it's not a duplicate request by checking the service date.</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Once you do that, you'll click “create case”.</a:t>
            </a:r>
          </a:p>
        </p:txBody>
      </p:sp>
      <p:sp>
        <p:nvSpPr>
          <p:cNvPr id="4" name="Slide Number Placeholder 3"/>
          <p:cNvSpPr>
            <a:spLocks noGrp="1"/>
          </p:cNvSpPr>
          <p:nvPr>
            <p:ph type="sldNum" sz="quarter" idx="5"/>
          </p:nvPr>
        </p:nvSpPr>
        <p:spPr/>
        <p:txBody>
          <a:bodyPr/>
          <a:lstStyle/>
          <a:p>
            <a:fld id="{5B2A197F-0E91-47CA-9969-6199DB502C2B}" type="slidenum">
              <a:rPr lang="en-US" smtClean="0"/>
              <a:t>30</a:t>
            </a:fld>
            <a:endParaRPr lang="en-US"/>
          </a:p>
        </p:txBody>
      </p:sp>
    </p:spTree>
    <p:extLst>
      <p:ext uri="{BB962C8B-B14F-4D97-AF65-F5344CB8AC3E}">
        <p14:creationId xmlns:p14="http://schemas.microsoft.com/office/powerpoint/2010/main" val="2712600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ptos" panose="020B0004020202020204" pitchFamily="34" charset="0"/>
                <a:ea typeface="Times New Roman" panose="02020603050405020304" pitchFamily="18" charset="0"/>
                <a:cs typeface="Times New Roman" panose="02020603050405020304" pitchFamily="18" charset="0"/>
              </a:rPr>
              <a:t>The first thing we want to make sure providers are aware of is how this will impact claims.  This process will require split billing. </a:t>
            </a:r>
            <a:endParaRPr lang="en-US" dirty="0"/>
          </a:p>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3</a:t>
            </a:fld>
            <a:endParaRPr lang="en-US"/>
          </a:p>
        </p:txBody>
      </p:sp>
    </p:spTree>
    <p:extLst>
      <p:ext uri="{BB962C8B-B14F-4D97-AF65-F5344CB8AC3E}">
        <p14:creationId xmlns:p14="http://schemas.microsoft.com/office/powerpoint/2010/main" val="34823228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From there it's going to prepopulate with your requesting provider or servicing provider information.</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You’ll want to make sure that the requesting and servicing provider are the same.  If they are not the same, reach out to us and we can help you set up your account so that it is.</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Be ensuring that the requesting and servicing providers are the same, we can make sure that your authorizations are created correctly with the right address, location, and NPI number.</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We do know that there is a system error that lists the counties as wrong; so please don't worry about that.</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The attending physician is not needed.</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Once you've verified that the requesting and servicing providers are correct, you can go ahead and click start.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31</a:t>
            </a:fld>
            <a:endParaRPr lang="en-US"/>
          </a:p>
        </p:txBody>
      </p:sp>
    </p:spTree>
    <p:extLst>
      <p:ext uri="{BB962C8B-B14F-4D97-AF65-F5344CB8AC3E}">
        <p14:creationId xmlns:p14="http://schemas.microsoft.com/office/powerpoint/2010/main" val="20536595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From here the case Creation Wizard is going to default to the intake method of being web.</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Place of service is not needed.  And then under service type choose 62 for substance abuse.</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You're going to go ahead and click “Go to diagnosis”.</a:t>
            </a:r>
          </a:p>
        </p:txBody>
      </p:sp>
      <p:sp>
        <p:nvSpPr>
          <p:cNvPr id="4" name="Slide Number Placeholder 3"/>
          <p:cNvSpPr>
            <a:spLocks noGrp="1"/>
          </p:cNvSpPr>
          <p:nvPr>
            <p:ph type="sldNum" sz="quarter" idx="5"/>
          </p:nvPr>
        </p:nvSpPr>
        <p:spPr/>
        <p:txBody>
          <a:bodyPr/>
          <a:lstStyle/>
          <a:p>
            <a:fld id="{5B2A197F-0E91-47CA-9969-6199DB502C2B}" type="slidenum">
              <a:rPr lang="en-US" smtClean="0"/>
              <a:t>32</a:t>
            </a:fld>
            <a:endParaRPr lang="en-US"/>
          </a:p>
        </p:txBody>
      </p:sp>
    </p:spTree>
    <p:extLst>
      <p:ext uri="{BB962C8B-B14F-4D97-AF65-F5344CB8AC3E}">
        <p14:creationId xmlns:p14="http://schemas.microsoft.com/office/powerpoint/2010/main" val="31286999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From there you’ll go ahead and search for all applicable diagnosis.  You need a minimum of 1 and then if you wanted to add additional diagnosis, you'll simply follow the same process of searching for the code.</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The diagnosis will pop up, click add and add it to the list.</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From here, you'll go to the “requests”.</a:t>
            </a:r>
          </a:p>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33</a:t>
            </a:fld>
            <a:endParaRPr lang="en-US"/>
          </a:p>
        </p:txBody>
      </p:sp>
    </p:spTree>
    <p:extLst>
      <p:ext uri="{BB962C8B-B14F-4D97-AF65-F5344CB8AC3E}">
        <p14:creationId xmlns:p14="http://schemas.microsoft.com/office/powerpoint/2010/main" val="34934706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To make sure your request gets routed to the right department, you want to use either prior authorization or retro authorization.</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Prior authorization is for services which are currently being received which include today's date or are in the future.  Retro is for services dates which are in the past and/or have been completed.</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If there is a mismatch with dates, the system will give you an error if you choose the wrong service type or the wrong request type.</a:t>
            </a:r>
          </a:p>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34</a:t>
            </a:fld>
            <a:endParaRPr lang="en-US"/>
          </a:p>
        </p:txBody>
      </p:sp>
    </p:spTree>
    <p:extLst>
      <p:ext uri="{BB962C8B-B14F-4D97-AF65-F5344CB8AC3E}">
        <p14:creationId xmlns:p14="http://schemas.microsoft.com/office/powerpoint/2010/main" val="5692038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To add the CPT Code that you need, you’ll choose “CPT” code type, and search for H2035 for individual or group treatments.  Additionally, you'll want to add all service lines for one individual on one case. You do not need to create separate cases.</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B2A197F-0E91-47CA-9969-6199DB502C2B}" type="slidenum">
              <a:rPr lang="en-US" smtClean="0"/>
              <a:t>35</a:t>
            </a:fld>
            <a:endParaRPr lang="en-US"/>
          </a:p>
        </p:txBody>
      </p:sp>
    </p:spTree>
    <p:extLst>
      <p:ext uri="{BB962C8B-B14F-4D97-AF65-F5344CB8AC3E}">
        <p14:creationId xmlns:p14="http://schemas.microsoft.com/office/powerpoint/2010/main" val="21085478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The first one we’ll review is H2035 for individual treatment. We’ll follow the same process to add a second line with an HQ modifier for group treatment.</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Once you've added the H2035, you can see here under modifier that if it was a group you could add an HQ.</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You’ll fill in the requested start date.  The system will fill in some of the boxes.  Leave the requested end date blank and put the duration in and the calendar will automatically update the end date.</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Then fill in your quantity.  Providers will need to tell us exactly how many extra units you are needing.  For example 2 extra hours per day, five days a week for a total of 10 or more than the 30 hours per week that you need.</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The reviewers will not figure out the requested quantity for providers. </a:t>
            </a:r>
          </a:p>
          <a:p>
            <a:endParaRPr lang="en-US" sz="1800" dirty="0"/>
          </a:p>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36</a:t>
            </a:fld>
            <a:endParaRPr lang="en-US"/>
          </a:p>
        </p:txBody>
      </p:sp>
    </p:spTree>
    <p:extLst>
      <p:ext uri="{BB962C8B-B14F-4D97-AF65-F5344CB8AC3E}">
        <p14:creationId xmlns:p14="http://schemas.microsoft.com/office/powerpoint/2010/main" val="24576898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200" kern="100" dirty="0">
                <a:effectLst/>
                <a:latin typeface="Aptos" panose="020B0004020202020204" pitchFamily="34" charset="0"/>
                <a:ea typeface="Times New Roman" panose="02020603050405020304" pitchFamily="18" charset="0"/>
                <a:cs typeface="Times New Roman" panose="02020603050405020304" pitchFamily="18" charset="0"/>
              </a:rPr>
              <a:t>You’ll follow the same process to add the second line if you have both the individual and group treatment.  </a:t>
            </a:r>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37</a:t>
            </a:fld>
            <a:endParaRPr lang="en-US"/>
          </a:p>
        </p:txBody>
      </p:sp>
    </p:spTree>
    <p:extLst>
      <p:ext uri="{BB962C8B-B14F-4D97-AF65-F5344CB8AC3E}">
        <p14:creationId xmlns:p14="http://schemas.microsoft.com/office/powerpoint/2010/main" val="1548892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200" kern="100" dirty="0">
                <a:effectLst/>
                <a:latin typeface="Aptos" panose="020B0004020202020204" pitchFamily="34" charset="0"/>
                <a:ea typeface="Times New Roman" panose="02020603050405020304" pitchFamily="18" charset="0"/>
                <a:cs typeface="Times New Roman" panose="02020603050405020304" pitchFamily="18" charset="0"/>
              </a:rPr>
              <a:t>Search for H2035 again to create a second line and add in the HQ modifier to indicate group treatment.</a:t>
            </a:r>
          </a:p>
          <a:p>
            <a:pPr marL="0" marR="0">
              <a:lnSpc>
                <a:spcPct val="115000"/>
              </a:lnSpc>
              <a:spcBef>
                <a:spcPts val="0"/>
              </a:spcBef>
              <a:spcAft>
                <a:spcPts val="800"/>
              </a:spcAft>
            </a:pPr>
            <a:endParaRPr lang="en-US"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200" kern="100" dirty="0">
                <a:effectLst/>
                <a:latin typeface="Aptos" panose="020B0004020202020204" pitchFamily="34" charset="0"/>
                <a:ea typeface="Times New Roman" panose="02020603050405020304" pitchFamily="18" charset="0"/>
                <a:cs typeface="Times New Roman" panose="02020603050405020304" pitchFamily="18" charset="0"/>
              </a:rPr>
              <a:t>The dates will populate from the first line and so you won't have to enter that a second time.</a:t>
            </a:r>
          </a:p>
          <a:p>
            <a:pPr marL="0" marR="0">
              <a:lnSpc>
                <a:spcPct val="115000"/>
              </a:lnSpc>
              <a:spcBef>
                <a:spcPts val="0"/>
              </a:spcBef>
              <a:spcAft>
                <a:spcPts val="800"/>
              </a:spcAft>
            </a:pPr>
            <a:endParaRPr lang="en-US"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200" kern="100" dirty="0">
                <a:effectLst/>
                <a:latin typeface="Aptos" panose="020B0004020202020204" pitchFamily="34" charset="0"/>
                <a:ea typeface="Times New Roman" panose="02020603050405020304" pitchFamily="18" charset="0"/>
                <a:cs typeface="Times New Roman" panose="02020603050405020304" pitchFamily="18" charset="0"/>
              </a:rPr>
              <a:t>The only thing you’ll want to do differently is to verify the number of units that you're requesting is correct for this code.</a:t>
            </a:r>
          </a:p>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38</a:t>
            </a:fld>
            <a:endParaRPr lang="en-US"/>
          </a:p>
        </p:txBody>
      </p:sp>
    </p:spTree>
    <p:extLst>
      <p:ext uri="{BB962C8B-B14F-4D97-AF65-F5344CB8AC3E}">
        <p14:creationId xmlns:p14="http://schemas.microsoft.com/office/powerpoint/2010/main" val="32709196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Here you can see both individual and group treatment are listed. Double check the date span before proceeding. </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Click “go to questionnaires” to continue.</a:t>
            </a:r>
          </a:p>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39</a:t>
            </a:fld>
            <a:endParaRPr lang="en-US"/>
          </a:p>
        </p:txBody>
      </p:sp>
    </p:spTree>
    <p:extLst>
      <p:ext uri="{BB962C8B-B14F-4D97-AF65-F5344CB8AC3E}">
        <p14:creationId xmlns:p14="http://schemas.microsoft.com/office/powerpoint/2010/main" val="15337471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This is where the questionnaire that had those narrative questions that we talked about earlier can be found and completed.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After the questionnaire has been completed, you're going to go ahead and click on “Go to Attachments” to continue.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40</a:t>
            </a:fld>
            <a:endParaRPr lang="en-US"/>
          </a:p>
        </p:txBody>
      </p:sp>
    </p:spTree>
    <p:extLst>
      <p:ext uri="{BB962C8B-B14F-4D97-AF65-F5344CB8AC3E}">
        <p14:creationId xmlns:p14="http://schemas.microsoft.com/office/powerpoint/2010/main" val="2656468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ingdings" panose="05000000000000000000" pitchFamily="2" charset="2"/>
              </a:rPr>
              <a:t> </a:t>
            </a:r>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5</a:t>
            </a:fld>
            <a:endParaRPr lang="en-US"/>
          </a:p>
        </p:txBody>
      </p:sp>
    </p:spTree>
    <p:extLst>
      <p:ext uri="{BB962C8B-B14F-4D97-AF65-F5344CB8AC3E}">
        <p14:creationId xmlns:p14="http://schemas.microsoft.com/office/powerpoint/2010/main" val="17937085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Reviewing the information needed in the questionnaire again is: </a:t>
            </a:r>
          </a:p>
          <a:p>
            <a:pPr marL="342900" marR="0" lvl="0" indent="-342900">
              <a:lnSpc>
                <a:spcPct val="115000"/>
              </a:lnSpc>
              <a:spcBef>
                <a:spcPts val="0"/>
              </a:spcBef>
              <a:spcAft>
                <a:spcPts val="0"/>
              </a:spcAft>
              <a:buFont typeface="+mj-lt"/>
              <a:buAutoNum type="arabicParenBoth"/>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The narrative of what has been seen in the recipient’s behavior or treatment that indicates the need for additional treatment hours or units</a:t>
            </a:r>
          </a:p>
          <a:p>
            <a:pPr marL="342900" marR="0" lvl="0" indent="-342900">
              <a:lnSpc>
                <a:spcPct val="115000"/>
              </a:lnSpc>
              <a:spcBef>
                <a:spcPts val="0"/>
              </a:spcBef>
              <a:spcAft>
                <a:spcPts val="0"/>
              </a:spcAft>
              <a:buFont typeface="+mj-lt"/>
              <a:buAutoNum type="arabicParenBoth"/>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The breakdown of how the hours are units will be used in a day or week, </a:t>
            </a:r>
          </a:p>
          <a:p>
            <a:pPr marL="342900" marR="0" lvl="0" indent="-342900">
              <a:lnSpc>
                <a:spcPct val="115000"/>
              </a:lnSpc>
              <a:spcBef>
                <a:spcPts val="0"/>
              </a:spcBef>
              <a:spcAft>
                <a:spcPts val="0"/>
              </a:spcAft>
              <a:buFont typeface="+mj-lt"/>
              <a:buAutoNum type="arabicParenBoth"/>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How the clinician expects the extra services to benefit or assist the client in reaching their goals, and </a:t>
            </a:r>
          </a:p>
          <a:p>
            <a:pPr marL="342900" marR="0" lvl="0" indent="-342900">
              <a:lnSpc>
                <a:spcPct val="115000"/>
              </a:lnSpc>
              <a:spcBef>
                <a:spcPts val="0"/>
              </a:spcBef>
              <a:spcAft>
                <a:spcPts val="800"/>
              </a:spcAft>
              <a:buFont typeface="+mj-lt"/>
              <a:buAutoNum type="arabicParenBoth"/>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The name and credentials of the licensed professional providing clinical justification.</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Just a reminder that this questionnaire must be completed to provide clinical justification for the need of more than the six hours/units a day or 30 hours/units a week.</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You will not be able to submit your case via the portal without this information.</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41</a:t>
            </a:fld>
            <a:endParaRPr lang="en-US"/>
          </a:p>
        </p:txBody>
      </p:sp>
    </p:spTree>
    <p:extLst>
      <p:ext uri="{BB962C8B-B14F-4D97-AF65-F5344CB8AC3E}">
        <p14:creationId xmlns:p14="http://schemas.microsoft.com/office/powerpoint/2010/main" val="7909279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514C3-F928-F427-D437-ED544CF6FD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7760F9-EAD9-B0F3-2731-6C75D92F62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AA4741-499B-72A1-B954-344DAB668362}"/>
              </a:ext>
            </a:extLst>
          </p:cNvPr>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Reviewing the information needed in the questionnaire again is: </a:t>
            </a:r>
          </a:p>
          <a:p>
            <a:pPr marL="342900" marR="0" lvl="0" indent="-342900">
              <a:lnSpc>
                <a:spcPct val="115000"/>
              </a:lnSpc>
              <a:spcBef>
                <a:spcPts val="0"/>
              </a:spcBef>
              <a:spcAft>
                <a:spcPts val="0"/>
              </a:spcAft>
              <a:buFont typeface="+mj-lt"/>
              <a:buAutoNum type="arabicParenBoth"/>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The narrative of what has been seen in the recipient’s behavior or treatment that indicates the need for additional treatment hours or units</a:t>
            </a:r>
          </a:p>
          <a:p>
            <a:pPr marL="342900" marR="0" lvl="0" indent="-342900">
              <a:lnSpc>
                <a:spcPct val="115000"/>
              </a:lnSpc>
              <a:spcBef>
                <a:spcPts val="0"/>
              </a:spcBef>
              <a:spcAft>
                <a:spcPts val="0"/>
              </a:spcAft>
              <a:buFont typeface="+mj-lt"/>
              <a:buAutoNum type="arabicParenBoth"/>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The breakdown of how the hours are units will be used in a day or week, </a:t>
            </a:r>
          </a:p>
          <a:p>
            <a:pPr marL="342900" marR="0" lvl="0" indent="-342900">
              <a:lnSpc>
                <a:spcPct val="115000"/>
              </a:lnSpc>
              <a:spcBef>
                <a:spcPts val="0"/>
              </a:spcBef>
              <a:spcAft>
                <a:spcPts val="0"/>
              </a:spcAft>
              <a:buFont typeface="+mj-lt"/>
              <a:buAutoNum type="arabicParenBoth"/>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How the clinician expects the extra services to benefit or assist the client in reaching their goals, and </a:t>
            </a:r>
          </a:p>
          <a:p>
            <a:pPr marL="342900" marR="0" lvl="0" indent="-342900">
              <a:lnSpc>
                <a:spcPct val="115000"/>
              </a:lnSpc>
              <a:spcBef>
                <a:spcPts val="0"/>
              </a:spcBef>
              <a:spcAft>
                <a:spcPts val="800"/>
              </a:spcAft>
              <a:buFont typeface="+mj-lt"/>
              <a:buAutoNum type="arabicParenBoth"/>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The name and credentials of the licensed professional providing clinical justification.</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Just a reminder that this questionnaire must be completed to provide clinical justification for the need of more than the six hours/units a day or 30 hours/units a week.</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You will not be able to submit your case via the portal without this information.</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5456DD05-9616-FC07-BEA5-5C7C9B3BEBDC}"/>
              </a:ext>
            </a:extLst>
          </p:cNvPr>
          <p:cNvSpPr>
            <a:spLocks noGrp="1"/>
          </p:cNvSpPr>
          <p:nvPr>
            <p:ph type="sldNum" sz="quarter" idx="5"/>
          </p:nvPr>
        </p:nvSpPr>
        <p:spPr/>
        <p:txBody>
          <a:bodyPr/>
          <a:lstStyle/>
          <a:p>
            <a:fld id="{5B2A197F-0E91-47CA-9969-6199DB502C2B}" type="slidenum">
              <a:rPr lang="en-US" smtClean="0"/>
              <a:t>42</a:t>
            </a:fld>
            <a:endParaRPr lang="en-US"/>
          </a:p>
        </p:txBody>
      </p:sp>
    </p:spTree>
    <p:extLst>
      <p:ext uri="{BB962C8B-B14F-4D97-AF65-F5344CB8AC3E}">
        <p14:creationId xmlns:p14="http://schemas.microsoft.com/office/powerpoint/2010/main" val="39494863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To add documents, you have your typical drag and drop to add your files, or you can browse your files to add them here just like any other web based system.  Click on “Upload” to upload the file. </a:t>
            </a:r>
          </a:p>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43</a:t>
            </a:fld>
            <a:endParaRPr lang="en-US"/>
          </a:p>
        </p:txBody>
      </p:sp>
    </p:spTree>
    <p:extLst>
      <p:ext uri="{BB962C8B-B14F-4D97-AF65-F5344CB8AC3E}">
        <p14:creationId xmlns:p14="http://schemas.microsoft.com/office/powerpoint/2010/main" val="7926500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200" kern="100" dirty="0">
                <a:effectLst/>
                <a:latin typeface="Aptos" panose="020B0004020202020204" pitchFamily="34" charset="0"/>
                <a:ea typeface="Times New Roman" panose="02020603050405020304" pitchFamily="18" charset="0"/>
                <a:cs typeface="Times New Roman" panose="02020603050405020304" pitchFamily="18" charset="0"/>
              </a:rPr>
              <a:t>The required documents that you’ll need include: </a:t>
            </a:r>
          </a:p>
          <a:p>
            <a:pPr marL="342900" marR="0" lvl="0" indent="-342900">
              <a:lnSpc>
                <a:spcPct val="115000"/>
              </a:lnSpc>
              <a:spcBef>
                <a:spcPts val="0"/>
              </a:spcBef>
              <a:spcAft>
                <a:spcPts val="0"/>
              </a:spcAft>
              <a:buFont typeface="Aptos" panose="020B0004020202020204" pitchFamily="34" charset="0"/>
              <a:buChar char="-"/>
            </a:pPr>
            <a:r>
              <a:rPr lang="en-US" sz="1200" kern="100" dirty="0">
                <a:effectLst/>
                <a:latin typeface="Aptos" panose="020B0004020202020204" pitchFamily="34" charset="0"/>
                <a:ea typeface="Times New Roman" panose="02020603050405020304" pitchFamily="18" charset="0"/>
                <a:cs typeface="Times New Roman" panose="02020603050405020304" pitchFamily="18" charset="0"/>
              </a:rPr>
              <a:t>comprehensive assessment</a:t>
            </a:r>
          </a:p>
          <a:p>
            <a:pPr marL="342900" marR="0" lvl="0" indent="-342900">
              <a:lnSpc>
                <a:spcPct val="115000"/>
              </a:lnSpc>
              <a:spcBef>
                <a:spcPts val="0"/>
              </a:spcBef>
              <a:spcAft>
                <a:spcPts val="0"/>
              </a:spcAft>
              <a:buFont typeface="Aptos" panose="020B0004020202020204" pitchFamily="34" charset="0"/>
              <a:buChar char="-"/>
            </a:pPr>
            <a:r>
              <a:rPr lang="en-US" sz="1200" kern="100" dirty="0">
                <a:effectLst/>
                <a:latin typeface="Aptos" panose="020B0004020202020204" pitchFamily="34" charset="0"/>
                <a:ea typeface="Times New Roman" panose="02020603050405020304" pitchFamily="18" charset="0"/>
                <a:cs typeface="Times New Roman" panose="02020603050405020304" pitchFamily="18" charset="0"/>
              </a:rPr>
              <a:t>Individual treatment plan </a:t>
            </a:r>
          </a:p>
          <a:p>
            <a:pPr marL="342900" marR="0" lvl="0" indent="-342900">
              <a:lnSpc>
                <a:spcPct val="115000"/>
              </a:lnSpc>
              <a:spcBef>
                <a:spcPts val="0"/>
              </a:spcBef>
              <a:spcAft>
                <a:spcPts val="800"/>
              </a:spcAft>
              <a:buFont typeface="Aptos" panose="020B0004020202020204" pitchFamily="34" charset="0"/>
              <a:buChar char="-"/>
            </a:pPr>
            <a:r>
              <a:rPr lang="en-US" sz="1200" kern="100" dirty="0">
                <a:effectLst/>
                <a:latin typeface="Aptos" panose="020B0004020202020204" pitchFamily="34" charset="0"/>
                <a:ea typeface="Times New Roman" panose="02020603050405020304" pitchFamily="18" charset="0"/>
                <a:cs typeface="Times New Roman" panose="02020603050405020304" pitchFamily="18" charset="0"/>
              </a:rPr>
              <a:t>Progress notes, treatment plan reviews, or integrated treatment plan reviews</a:t>
            </a:r>
          </a:p>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44</a:t>
            </a:fld>
            <a:endParaRPr lang="en-US"/>
          </a:p>
        </p:txBody>
      </p:sp>
    </p:spTree>
    <p:extLst>
      <p:ext uri="{BB962C8B-B14F-4D97-AF65-F5344CB8AC3E}">
        <p14:creationId xmlns:p14="http://schemas.microsoft.com/office/powerpoint/2010/main" val="4671956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There's no need for attachments or letters other than the documents you had already submitted, so you can click “go to communications.”</a:t>
            </a:r>
          </a:p>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45</a:t>
            </a:fld>
            <a:endParaRPr lang="en-US"/>
          </a:p>
        </p:txBody>
      </p:sp>
    </p:spTree>
    <p:extLst>
      <p:ext uri="{BB962C8B-B14F-4D97-AF65-F5344CB8AC3E}">
        <p14:creationId xmlns:p14="http://schemas.microsoft.com/office/powerpoint/2010/main" val="5601884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The communications section is used to talk to the reviewers.  In this circumstance, there shouldn't be a need for you to tell us anything in this section.  Click “Go to Communications/Notes.” </a:t>
            </a:r>
          </a:p>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46</a:t>
            </a:fld>
            <a:endParaRPr lang="en-US"/>
          </a:p>
        </p:txBody>
      </p:sp>
    </p:spTree>
    <p:extLst>
      <p:ext uri="{BB962C8B-B14F-4D97-AF65-F5344CB8AC3E}">
        <p14:creationId xmlns:p14="http://schemas.microsoft.com/office/powerpoint/2010/main" val="29641176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And then same with the communications.  There’s nothing else needed here.  You can click on “Go to communications/alerts”</a:t>
            </a:r>
          </a:p>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47</a:t>
            </a:fld>
            <a:endParaRPr lang="en-US"/>
          </a:p>
        </p:txBody>
      </p:sp>
    </p:spTree>
    <p:extLst>
      <p:ext uri="{BB962C8B-B14F-4D97-AF65-F5344CB8AC3E}">
        <p14:creationId xmlns:p14="http://schemas.microsoft.com/office/powerpoint/2010/main" val="25495650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Nothing is needed here.  And now you’ll click “Go to Submit” </a:t>
            </a:r>
          </a:p>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48</a:t>
            </a:fld>
            <a:endParaRPr lang="en-US"/>
          </a:p>
        </p:txBody>
      </p:sp>
    </p:spTree>
    <p:extLst>
      <p:ext uri="{BB962C8B-B14F-4D97-AF65-F5344CB8AC3E}">
        <p14:creationId xmlns:p14="http://schemas.microsoft.com/office/powerpoint/2010/main" val="29636117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From the submit page, you'll see a summary of everything that you've entered.  This is an opportunity to for you to verify that the information you've previously entered is accurate. Once you’ve verified the information click on “Submit”</a:t>
            </a:r>
          </a:p>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49</a:t>
            </a:fld>
            <a:endParaRPr lang="en-US"/>
          </a:p>
        </p:txBody>
      </p:sp>
    </p:spTree>
    <p:extLst>
      <p:ext uri="{BB962C8B-B14F-4D97-AF65-F5344CB8AC3E}">
        <p14:creationId xmlns:p14="http://schemas.microsoft.com/office/powerpoint/2010/main" val="25870410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You'll receive a disclaimer/attestation that the PRECERTIFICATION does not guarantee payment.  Click “agree” and the system will take you to the next screen where you will receive a case ID number.</a:t>
            </a:r>
          </a:p>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50</a:t>
            </a:fld>
            <a:endParaRPr lang="en-US"/>
          </a:p>
        </p:txBody>
      </p:sp>
    </p:spTree>
    <p:extLst>
      <p:ext uri="{BB962C8B-B14F-4D97-AF65-F5344CB8AC3E}">
        <p14:creationId xmlns:p14="http://schemas.microsoft.com/office/powerpoint/2010/main" val="219743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There are three ways to submit an authorization request to Acentra; via the provider portal, fax, or mail.  The preferred method is via the </a:t>
            </a:r>
            <a:r>
              <a:rPr lang="en-US" sz="1800" kern="100" dirty="0" err="1">
                <a:effectLst/>
                <a:latin typeface="Aptos" panose="020B0004020202020204" pitchFamily="34" charset="0"/>
                <a:ea typeface="Times New Roman" panose="02020603050405020304" pitchFamily="18" charset="0"/>
                <a:cs typeface="Times New Roman" panose="02020603050405020304" pitchFamily="18" charset="0"/>
              </a:rPr>
              <a:t>Atrezzo</a:t>
            </a: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 provider portal.  Providers that are already enrolled in the 1115 Demonstration Project already use the portal.  This process will be slightly different and we will point out the differences as we go along.  </a:t>
            </a:r>
          </a:p>
          <a:p>
            <a:endParaRPr lang="en-US" dirty="0"/>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One of the reasons we like the provider portal is that it results in fewer errors due to providers being able to request exactly what you want, with as many units as you want.  As soon as you submit it to us, you will receive a case ID and that's your confirmation number that we have received the request.</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The </a:t>
            </a:r>
            <a:r>
              <a:rPr lang="en-US" sz="1800" kern="100" dirty="0" err="1">
                <a:effectLst/>
                <a:latin typeface="Aptos" panose="020B0004020202020204" pitchFamily="34" charset="0"/>
                <a:ea typeface="Times New Roman" panose="02020603050405020304" pitchFamily="18" charset="0"/>
                <a:cs typeface="Times New Roman" panose="02020603050405020304" pitchFamily="18" charset="0"/>
              </a:rPr>
              <a:t>Atrezzo</a:t>
            </a: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 Provider Portal also allows for direct communication with the review staff.</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Like mentioned earlier: The other two options that we accept authorization requests for Minnesota Medicaid providers is to fax or mail the DHS-4695 authorization form and all required documentation to us or you can also mail it.</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Assuming that most of you will use the portal; we will continue the training with how to register for the </a:t>
            </a:r>
            <a:r>
              <a:rPr lang="en-US" sz="1800" kern="100" dirty="0" err="1">
                <a:effectLst/>
                <a:latin typeface="Aptos" panose="020B0004020202020204" pitchFamily="34" charset="0"/>
                <a:ea typeface="Times New Roman" panose="02020603050405020304" pitchFamily="18" charset="0"/>
                <a:cs typeface="Times New Roman" panose="02020603050405020304" pitchFamily="18" charset="0"/>
              </a:rPr>
              <a:t>Atrezzo</a:t>
            </a: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 Provider Portal. </a:t>
            </a:r>
          </a:p>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6</a:t>
            </a:fld>
            <a:endParaRPr lang="en-US"/>
          </a:p>
        </p:txBody>
      </p:sp>
    </p:spTree>
    <p:extLst>
      <p:ext uri="{BB962C8B-B14F-4D97-AF65-F5344CB8AC3E}">
        <p14:creationId xmlns:p14="http://schemas.microsoft.com/office/powerpoint/2010/main" val="22464614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If you print or record this case ID, it's will save you time tracking the case status, monitoring for pended information, or entering questions and concerns to the message center in the future.</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You can also search for your submitted cases using the case ID and for when you required to extend the service lines to the existing reviews and determining authorization status. </a:t>
            </a:r>
          </a:p>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51</a:t>
            </a:fld>
            <a:endParaRPr lang="en-US"/>
          </a:p>
        </p:txBody>
      </p:sp>
    </p:spTree>
    <p:extLst>
      <p:ext uri="{BB962C8B-B14F-4D97-AF65-F5344CB8AC3E}">
        <p14:creationId xmlns:p14="http://schemas.microsoft.com/office/powerpoint/2010/main" val="38866187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52</a:t>
            </a:fld>
            <a:endParaRPr lang="en-US"/>
          </a:p>
        </p:txBody>
      </p:sp>
    </p:spTree>
    <p:extLst>
      <p:ext uri="{BB962C8B-B14F-4D97-AF65-F5344CB8AC3E}">
        <p14:creationId xmlns:p14="http://schemas.microsoft.com/office/powerpoint/2010/main" val="23935133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After you log into </a:t>
            </a:r>
            <a:r>
              <a:rPr lang="en-US" sz="1800" kern="100" dirty="0" err="1">
                <a:effectLst/>
                <a:latin typeface="Aptos" panose="020B0004020202020204" pitchFamily="34" charset="0"/>
                <a:ea typeface="Times New Roman" panose="02020603050405020304" pitchFamily="18" charset="0"/>
                <a:cs typeface="Times New Roman" panose="02020603050405020304" pitchFamily="18" charset="0"/>
              </a:rPr>
              <a:t>Atrezzo</a:t>
            </a: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 or the Provider Portal and you want to determine the authorization status of the review or what the authorization number is.  </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Opposite of where it says create a case is this little blue bar that says search by number.</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This is where you would want to put in the case ID.  You can also search by consumer on your homepage to show your existing cases. </a:t>
            </a:r>
          </a:p>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53</a:t>
            </a:fld>
            <a:endParaRPr lang="en-US"/>
          </a:p>
        </p:txBody>
      </p:sp>
    </p:spTree>
    <p:extLst>
      <p:ext uri="{BB962C8B-B14F-4D97-AF65-F5344CB8AC3E}">
        <p14:creationId xmlns:p14="http://schemas.microsoft.com/office/powerpoint/2010/main" val="37923553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Here on the left hand side you will see that it says completed.  Next to that is your case ID, then the category of service, the contract the case was submitted under, and the date you submitted the case.  In the section to the right of the submitted date is going to be where your authorization number would be.</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You can also click on “Case Summary” which is right here in the middle, or you can also Scroll down to service details which is right underneath this clinical section to see the approval information.</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The approval information can be found under the services details tab.</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If you just click the down arrow, it's going to come up and it's going to show you your CPT code.  </a:t>
            </a:r>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54</a:t>
            </a:fld>
            <a:endParaRPr lang="en-US"/>
          </a:p>
        </p:txBody>
      </p:sp>
    </p:spTree>
    <p:extLst>
      <p:ext uri="{BB962C8B-B14F-4D97-AF65-F5344CB8AC3E}">
        <p14:creationId xmlns:p14="http://schemas.microsoft.com/office/powerpoint/2010/main" val="20353383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It'll say H2035 and then H2035 HQ.</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You’ll notice it says “Approved” in green.  If the services are denied, it will say “denied” in red.</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The service detail tab information will tell you how many units were approved out of the requested number of units.  The service detail information will also tell you the date span that the approval is for. </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If you choose to click on the case summary page, that page looks a little bit different.</a:t>
            </a:r>
          </a:p>
          <a:p>
            <a:pPr marL="0" marR="0">
              <a:lnSpc>
                <a:spcPct val="115000"/>
              </a:lnSpc>
              <a:spcBef>
                <a:spcPts val="0"/>
              </a:spcBef>
              <a:spcAft>
                <a:spcPts val="800"/>
              </a:spcAft>
            </a:pPr>
            <a:endParaRPr lang="en-US" sz="1800" kern="10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a:effectLst/>
                <a:latin typeface="Aptos" panose="020B0004020202020204" pitchFamily="34" charset="0"/>
                <a:ea typeface="Times New Roman" panose="02020603050405020304" pitchFamily="18" charset="0"/>
                <a:cs typeface="Times New Roman" panose="02020603050405020304" pitchFamily="18" charset="0"/>
              </a:rPr>
              <a:t>Here </a:t>
            </a: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is a comparison of how the two views look.  </a:t>
            </a: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The case summary is like a snapshot of everything you submitted.  You can print the case summary for your records if you want.  </a:t>
            </a: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To clarify a couple of things that you may see: </a:t>
            </a: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The notification date is the date that you started the request. </a:t>
            </a: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And so you'll have two options to see the approved status of the cases.</a:t>
            </a: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As a reminder, that initial authorization is good for 28 days. </a:t>
            </a: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 </a:t>
            </a: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So what happens after that initial 28 days? </a:t>
            </a: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We’ll go over that next here (next slide) in how to extend a case. </a:t>
            </a:r>
          </a:p>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55</a:t>
            </a:fld>
            <a:endParaRPr lang="en-US"/>
          </a:p>
        </p:txBody>
      </p:sp>
    </p:spTree>
    <p:extLst>
      <p:ext uri="{BB962C8B-B14F-4D97-AF65-F5344CB8AC3E}">
        <p14:creationId xmlns:p14="http://schemas.microsoft.com/office/powerpoint/2010/main" val="38373144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br>
              <a:rPr lang="en-US" dirty="0"/>
            </a:b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Extending a case makes it easier for you because it duplicates everything you've already submitted.  We’ll watch a quick video that walks you through it.</a:t>
            </a:r>
          </a:p>
        </p:txBody>
      </p:sp>
      <p:sp>
        <p:nvSpPr>
          <p:cNvPr id="4" name="Slide Number Placeholder 3"/>
          <p:cNvSpPr>
            <a:spLocks noGrp="1"/>
          </p:cNvSpPr>
          <p:nvPr>
            <p:ph type="sldNum" sz="quarter" idx="5"/>
          </p:nvPr>
        </p:nvSpPr>
        <p:spPr/>
        <p:txBody>
          <a:bodyPr/>
          <a:lstStyle/>
          <a:p>
            <a:fld id="{5B2A197F-0E91-47CA-9969-6199DB502C2B}" type="slidenum">
              <a:rPr lang="en-US" smtClean="0"/>
              <a:t>56</a:t>
            </a:fld>
            <a:endParaRPr lang="en-US"/>
          </a:p>
        </p:txBody>
      </p:sp>
    </p:spTree>
    <p:extLst>
      <p:ext uri="{BB962C8B-B14F-4D97-AF65-F5344CB8AC3E}">
        <p14:creationId xmlns:p14="http://schemas.microsoft.com/office/powerpoint/2010/main" val="38518083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ingdings" panose="05000000000000000000" pitchFamily="2" charset="2"/>
              </a:rPr>
              <a:t> </a:t>
            </a:r>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57</a:t>
            </a:fld>
            <a:endParaRPr lang="en-US"/>
          </a:p>
        </p:txBody>
      </p:sp>
    </p:spTree>
    <p:extLst>
      <p:ext uri="{BB962C8B-B14F-4D97-AF65-F5344CB8AC3E}">
        <p14:creationId xmlns:p14="http://schemas.microsoft.com/office/powerpoint/2010/main" val="5774688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58</a:t>
            </a:fld>
            <a:endParaRPr lang="en-US"/>
          </a:p>
        </p:txBody>
      </p:sp>
    </p:spTree>
    <p:extLst>
      <p:ext uri="{BB962C8B-B14F-4D97-AF65-F5344CB8AC3E}">
        <p14:creationId xmlns:p14="http://schemas.microsoft.com/office/powerpoint/2010/main" val="3783469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7</a:t>
            </a:fld>
            <a:endParaRPr lang="en-US"/>
          </a:p>
        </p:txBody>
      </p:sp>
    </p:spTree>
    <p:extLst>
      <p:ext uri="{BB962C8B-B14F-4D97-AF65-F5344CB8AC3E}">
        <p14:creationId xmlns:p14="http://schemas.microsoft.com/office/powerpoint/2010/main" val="1378594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We know that a lot of providers on this call are already enrolled in the 1115 demonstration.  Please note that this video does have an old email address listed on it.  If you are going to be enrolling in the 1115 Demonstration the email address we would like you to use is: MinnesotaASAM@acentra.com for your registration number.  If you are not going to be part of the demonstration project then contact MNproviderissues@kepro.com or at the 1-800 number and the customer services team will provide you with your registration number.</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Also, if you are already enrolled and approved as a demonstration provider, you don't need to register a second time.  You will just submit your authorization requests to us slightly differently. </a:t>
            </a:r>
          </a:p>
          <a:p>
            <a:pPr marL="0" marR="0">
              <a:lnSpc>
                <a:spcPct val="115000"/>
              </a:lnSpc>
              <a:spcBef>
                <a:spcPts val="0"/>
              </a:spcBef>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Next we’re going to watch a video next here that's going to go through the registration process .</a:t>
            </a:r>
          </a:p>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8</a:t>
            </a:fld>
            <a:endParaRPr lang="en-US"/>
          </a:p>
        </p:txBody>
      </p:sp>
    </p:spTree>
    <p:extLst>
      <p:ext uri="{BB962C8B-B14F-4D97-AF65-F5344CB8AC3E}">
        <p14:creationId xmlns:p14="http://schemas.microsoft.com/office/powerpoint/2010/main" val="2544100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ingdings" panose="05000000000000000000" pitchFamily="2" charset="2"/>
              </a:rPr>
              <a:t> </a:t>
            </a:r>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9</a:t>
            </a:fld>
            <a:endParaRPr lang="en-US"/>
          </a:p>
        </p:txBody>
      </p:sp>
    </p:spTree>
    <p:extLst>
      <p:ext uri="{BB962C8B-B14F-4D97-AF65-F5344CB8AC3E}">
        <p14:creationId xmlns:p14="http://schemas.microsoft.com/office/powerpoint/2010/main" val="2903281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fld id="{5B2A197F-0E91-47CA-9969-6199DB502C2B}" type="slidenum">
              <a:rPr lang="en-US" smtClean="0"/>
              <a:t>10</a:t>
            </a:fld>
            <a:endParaRPr lang="en-US"/>
          </a:p>
        </p:txBody>
      </p:sp>
    </p:spTree>
    <p:extLst>
      <p:ext uri="{BB962C8B-B14F-4D97-AF65-F5344CB8AC3E}">
        <p14:creationId xmlns:p14="http://schemas.microsoft.com/office/powerpoint/2010/main" val="15012083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Layout" Target="../diagrams/layout1.xml"/><Relationship Id="rId7" Type="http://schemas.openxmlformats.org/officeDocument/2006/relationships/image" Target="../media/image6.png"/><Relationship Id="rId12" Type="http://schemas.microsoft.com/office/2007/relationships/diagramDrawing" Target="../diagrams/drawing2.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11" Type="http://schemas.openxmlformats.org/officeDocument/2006/relationships/diagramColors" Target="../diagrams/colors2.xml"/><Relationship Id="rId5" Type="http://schemas.openxmlformats.org/officeDocument/2006/relationships/diagramColors" Target="../diagrams/colors1.xml"/><Relationship Id="rId10" Type="http://schemas.openxmlformats.org/officeDocument/2006/relationships/diagramQuickStyle" Target="../diagrams/quickStyle2.xml"/><Relationship Id="rId4" Type="http://schemas.openxmlformats.org/officeDocument/2006/relationships/diagramQuickStyle" Target="../diagrams/quickStyle1.xml"/><Relationship Id="rId9" Type="http://schemas.openxmlformats.org/officeDocument/2006/relationships/diagramLayout" Target="../diagrams/layout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8139AA-BB16-A44C-87CD-A56CE633076E}"/>
              </a:ext>
            </a:extLst>
          </p:cNvPr>
          <p:cNvPicPr>
            <a:picLocks noChangeAspect="1"/>
          </p:cNvPicPr>
          <p:nvPr/>
        </p:nvPicPr>
        <p:blipFill>
          <a:blip r:embed="rId2"/>
          <a:stretch>
            <a:fillRect/>
          </a:stretch>
        </p:blipFill>
        <p:spPr>
          <a:xfrm>
            <a:off x="0" y="11959"/>
            <a:ext cx="12192000" cy="6834081"/>
          </a:xfrm>
          <a:prstGeom prst="rect">
            <a:avLst/>
          </a:prstGeom>
        </p:spPr>
      </p:pic>
    </p:spTree>
    <p:extLst>
      <p:ext uri="{BB962C8B-B14F-4D97-AF65-F5344CB8AC3E}">
        <p14:creationId xmlns:p14="http://schemas.microsoft.com/office/powerpoint/2010/main" val="1028446"/>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opic_1">
    <p:bg>
      <p:bgPr>
        <a:solidFill>
          <a:schemeClr val="bg1"/>
        </a:solidFill>
        <a:effectLst/>
      </p:bgPr>
    </p:bg>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4B903792-0E62-5C49-D119-F9EDD7FE3688}"/>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21" name="Text Placeholder 2">
            <a:extLst>
              <a:ext uri="{FF2B5EF4-FFF2-40B4-BE49-F238E27FC236}">
                <a16:creationId xmlns:a16="http://schemas.microsoft.com/office/drawing/2014/main" id="{B6114717-03AF-697E-1A65-C2591564E83C}"/>
              </a:ext>
            </a:extLst>
          </p:cNvPr>
          <p:cNvSpPr>
            <a:spLocks noGrp="1"/>
          </p:cNvSpPr>
          <p:nvPr>
            <p:ph type="body" sz="quarter" idx="11" hasCustomPrompt="1"/>
          </p:nvPr>
        </p:nvSpPr>
        <p:spPr>
          <a:xfrm>
            <a:off x="559627" y="2536481"/>
            <a:ext cx="3637202" cy="387314"/>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1</a:t>
            </a:r>
          </a:p>
        </p:txBody>
      </p:sp>
      <p:sp>
        <p:nvSpPr>
          <p:cNvPr id="4" name="object 14">
            <a:extLst>
              <a:ext uri="{FF2B5EF4-FFF2-40B4-BE49-F238E27FC236}">
                <a16:creationId xmlns:a16="http://schemas.microsoft.com/office/drawing/2014/main" id="{C20B207F-9E54-CB02-252E-9821FE1A0452}"/>
              </a:ext>
            </a:extLst>
          </p:cNvPr>
          <p:cNvSpPr/>
          <p:nvPr/>
        </p:nvSpPr>
        <p:spPr>
          <a:xfrm>
            <a:off x="507701" y="3074911"/>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object 14">
            <a:extLst>
              <a:ext uri="{FF2B5EF4-FFF2-40B4-BE49-F238E27FC236}">
                <a16:creationId xmlns:a16="http://schemas.microsoft.com/office/drawing/2014/main" id="{96A5478C-BBBD-C49A-E245-A3D102101425}"/>
              </a:ext>
            </a:extLst>
          </p:cNvPr>
          <p:cNvSpPr/>
          <p:nvPr/>
        </p:nvSpPr>
        <p:spPr>
          <a:xfrm>
            <a:off x="507701" y="3842768"/>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object 14">
            <a:extLst>
              <a:ext uri="{FF2B5EF4-FFF2-40B4-BE49-F238E27FC236}">
                <a16:creationId xmlns:a16="http://schemas.microsoft.com/office/drawing/2014/main" id="{89BBBF27-F383-3706-EFE0-6E0888B97E75}"/>
              </a:ext>
            </a:extLst>
          </p:cNvPr>
          <p:cNvSpPr/>
          <p:nvPr/>
        </p:nvSpPr>
        <p:spPr>
          <a:xfrm>
            <a:off x="507700" y="4685696"/>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object 14">
            <a:extLst>
              <a:ext uri="{FF2B5EF4-FFF2-40B4-BE49-F238E27FC236}">
                <a16:creationId xmlns:a16="http://schemas.microsoft.com/office/drawing/2014/main" id="{7021225C-BD2B-935D-2AD3-8834312E0A87}"/>
              </a:ext>
            </a:extLst>
          </p:cNvPr>
          <p:cNvSpPr/>
          <p:nvPr/>
        </p:nvSpPr>
        <p:spPr>
          <a:xfrm>
            <a:off x="507699" y="5515083"/>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object 14">
            <a:extLst>
              <a:ext uri="{FF2B5EF4-FFF2-40B4-BE49-F238E27FC236}">
                <a16:creationId xmlns:a16="http://schemas.microsoft.com/office/drawing/2014/main" id="{9674AFEE-5BE6-7C99-0632-CB3B2E3A5D6D}"/>
              </a:ext>
            </a:extLst>
          </p:cNvPr>
          <p:cNvSpPr/>
          <p:nvPr/>
        </p:nvSpPr>
        <p:spPr>
          <a:xfrm>
            <a:off x="507698" y="2243026"/>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Text Placeholder 2">
            <a:extLst>
              <a:ext uri="{FF2B5EF4-FFF2-40B4-BE49-F238E27FC236}">
                <a16:creationId xmlns:a16="http://schemas.microsoft.com/office/drawing/2014/main" id="{E58D4403-4BD1-34BD-5751-4C945E61B933}"/>
              </a:ext>
            </a:extLst>
          </p:cNvPr>
          <p:cNvSpPr>
            <a:spLocks noGrp="1"/>
          </p:cNvSpPr>
          <p:nvPr>
            <p:ph type="body" sz="quarter" idx="12" hasCustomPrompt="1"/>
          </p:nvPr>
        </p:nvSpPr>
        <p:spPr>
          <a:xfrm>
            <a:off x="539503" y="3324893"/>
            <a:ext cx="3657326" cy="412478"/>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2</a:t>
            </a:r>
          </a:p>
        </p:txBody>
      </p:sp>
      <p:sp>
        <p:nvSpPr>
          <p:cNvPr id="16" name="Text Placeholder 2">
            <a:extLst>
              <a:ext uri="{FF2B5EF4-FFF2-40B4-BE49-F238E27FC236}">
                <a16:creationId xmlns:a16="http://schemas.microsoft.com/office/drawing/2014/main" id="{F4881246-BE07-D8A9-536B-1688E302C496}"/>
              </a:ext>
            </a:extLst>
          </p:cNvPr>
          <p:cNvSpPr>
            <a:spLocks noGrp="1"/>
          </p:cNvSpPr>
          <p:nvPr>
            <p:ph type="body" sz="quarter" idx="13" hasCustomPrompt="1"/>
          </p:nvPr>
        </p:nvSpPr>
        <p:spPr>
          <a:xfrm>
            <a:off x="562942" y="4110177"/>
            <a:ext cx="3689131" cy="328633"/>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3</a:t>
            </a:r>
          </a:p>
        </p:txBody>
      </p:sp>
      <p:sp>
        <p:nvSpPr>
          <p:cNvPr id="18" name="Text Placeholder 2">
            <a:extLst>
              <a:ext uri="{FF2B5EF4-FFF2-40B4-BE49-F238E27FC236}">
                <a16:creationId xmlns:a16="http://schemas.microsoft.com/office/drawing/2014/main" id="{1AD3A512-D54A-5D0D-CAC8-9B74F1E64DB1}"/>
              </a:ext>
            </a:extLst>
          </p:cNvPr>
          <p:cNvSpPr>
            <a:spLocks noGrp="1"/>
          </p:cNvSpPr>
          <p:nvPr>
            <p:ph type="body" sz="quarter" idx="14" hasCustomPrompt="1"/>
          </p:nvPr>
        </p:nvSpPr>
        <p:spPr>
          <a:xfrm>
            <a:off x="533400" y="4919777"/>
            <a:ext cx="3689131" cy="288236"/>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4</a:t>
            </a:r>
          </a:p>
        </p:txBody>
      </p:sp>
      <p:pic>
        <p:nvPicPr>
          <p:cNvPr id="10" name="Picture 9" descr="A green triangle with a black background&#10;&#10;Description automatically generated with medium confidence">
            <a:extLst>
              <a:ext uri="{FF2B5EF4-FFF2-40B4-BE49-F238E27FC236}">
                <a16:creationId xmlns:a16="http://schemas.microsoft.com/office/drawing/2014/main" id="{B14017CC-9C34-2A2B-421E-7552E39074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9" name="Title 1">
            <a:extLst>
              <a:ext uri="{FF2B5EF4-FFF2-40B4-BE49-F238E27FC236}">
                <a16:creationId xmlns:a16="http://schemas.microsoft.com/office/drawing/2014/main" id="{545C7364-79D9-CB46-4A77-04590E0E6ECF}"/>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11" name="Straight Connector 10">
            <a:extLst>
              <a:ext uri="{FF2B5EF4-FFF2-40B4-BE49-F238E27FC236}">
                <a16:creationId xmlns:a16="http://schemas.microsoft.com/office/drawing/2014/main" id="{413D4C26-294D-AE11-82B1-DC4DF62BF798}"/>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E7FAEDA3-5457-BC08-3B3E-B21BE3D7BC9D}"/>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3" name="object 3">
            <a:extLst>
              <a:ext uri="{FF2B5EF4-FFF2-40B4-BE49-F238E27FC236}">
                <a16:creationId xmlns:a16="http://schemas.microsoft.com/office/drawing/2014/main" id="{94D59F3B-D44B-4AC6-A143-BE7C993BE055}"/>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12" name="object 14">
            <a:extLst>
              <a:ext uri="{FF2B5EF4-FFF2-40B4-BE49-F238E27FC236}">
                <a16:creationId xmlns:a16="http://schemas.microsoft.com/office/drawing/2014/main" id="{A8865C9D-F7E2-34B9-4345-B86C048DC086}"/>
              </a:ext>
            </a:extLst>
          </p:cNvPr>
          <p:cNvSpPr/>
          <p:nvPr userDrawn="1"/>
        </p:nvSpPr>
        <p:spPr>
          <a:xfrm>
            <a:off x="507701" y="3074911"/>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 name="object 14">
            <a:extLst>
              <a:ext uri="{FF2B5EF4-FFF2-40B4-BE49-F238E27FC236}">
                <a16:creationId xmlns:a16="http://schemas.microsoft.com/office/drawing/2014/main" id="{D55BB2A1-9C1E-2E2A-9BB4-7216080BDB06}"/>
              </a:ext>
            </a:extLst>
          </p:cNvPr>
          <p:cNvSpPr/>
          <p:nvPr userDrawn="1"/>
        </p:nvSpPr>
        <p:spPr>
          <a:xfrm>
            <a:off x="507701" y="3842768"/>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 name="object 14">
            <a:extLst>
              <a:ext uri="{FF2B5EF4-FFF2-40B4-BE49-F238E27FC236}">
                <a16:creationId xmlns:a16="http://schemas.microsoft.com/office/drawing/2014/main" id="{6E66EFB6-05B3-4C1A-BC33-CF3EA2F4E5A7}"/>
              </a:ext>
            </a:extLst>
          </p:cNvPr>
          <p:cNvSpPr/>
          <p:nvPr userDrawn="1"/>
        </p:nvSpPr>
        <p:spPr>
          <a:xfrm>
            <a:off x="507700" y="4685696"/>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object 14">
            <a:extLst>
              <a:ext uri="{FF2B5EF4-FFF2-40B4-BE49-F238E27FC236}">
                <a16:creationId xmlns:a16="http://schemas.microsoft.com/office/drawing/2014/main" id="{A3373166-FBC8-A83E-F2B3-D6436CCC709B}"/>
              </a:ext>
            </a:extLst>
          </p:cNvPr>
          <p:cNvSpPr/>
          <p:nvPr userDrawn="1"/>
        </p:nvSpPr>
        <p:spPr>
          <a:xfrm>
            <a:off x="507699" y="5515083"/>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 name="object 14">
            <a:extLst>
              <a:ext uri="{FF2B5EF4-FFF2-40B4-BE49-F238E27FC236}">
                <a16:creationId xmlns:a16="http://schemas.microsoft.com/office/drawing/2014/main" id="{D7434470-66EA-A0B8-54E2-563A8203C440}"/>
              </a:ext>
            </a:extLst>
          </p:cNvPr>
          <p:cNvSpPr/>
          <p:nvPr userDrawn="1"/>
        </p:nvSpPr>
        <p:spPr>
          <a:xfrm>
            <a:off x="507698" y="2243026"/>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22" name="Picture 21" descr="A green triangle with a black background&#10;&#10;Description automatically generated with medium confidence">
            <a:extLst>
              <a:ext uri="{FF2B5EF4-FFF2-40B4-BE49-F238E27FC236}">
                <a16:creationId xmlns:a16="http://schemas.microsoft.com/office/drawing/2014/main" id="{C4E77C34-DD72-AAA9-511B-405077EB5C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23" name="Straight Connector 22">
            <a:extLst>
              <a:ext uri="{FF2B5EF4-FFF2-40B4-BE49-F238E27FC236}">
                <a16:creationId xmlns:a16="http://schemas.microsoft.com/office/drawing/2014/main" id="{6B4342E7-0FD9-6620-5E0F-C837DC8EB49C}"/>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4" name="Slide Number Placeholder 5">
            <a:extLst>
              <a:ext uri="{FF2B5EF4-FFF2-40B4-BE49-F238E27FC236}">
                <a16:creationId xmlns:a16="http://schemas.microsoft.com/office/drawing/2014/main" id="{4EF439EF-E0F3-7F47-430C-B44DBCA7F258}"/>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98424603"/>
      </p:ext>
    </p:extLst>
  </p:cSld>
  <p:clrMapOvr>
    <a:masterClrMapping/>
  </p:clrMapOvr>
  <p:extLst>
    <p:ext uri="{DCECCB84-F9BA-43D5-87BE-67443E8EF086}">
      <p15:sldGuideLst xmlns:p15="http://schemas.microsoft.com/office/powerpoint/2012/main">
        <p15:guide id="3" orient="horz" pos="4320" userDrawn="1">
          <p15:clr>
            <a:srgbClr val="FBAE40"/>
          </p15:clr>
        </p15:guide>
        <p15:guide id="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opic_2">
    <p:bg>
      <p:bgPr>
        <a:gradFill>
          <a:gsLst>
            <a:gs pos="0">
              <a:srgbClr val="B4EA54"/>
            </a:gs>
            <a:gs pos="99000">
              <a:srgbClr val="2BBC2B"/>
            </a:gs>
            <a:gs pos="60000">
              <a:srgbClr val="2BBC2B"/>
            </a:gs>
          </a:gsLst>
          <a:lin ang="5400000" scaled="1"/>
        </a:gradFill>
        <a:effectLst/>
      </p:bgPr>
    </p:bg>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4B903792-0E62-5C49-D119-F9EDD7FE3688}"/>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21" name="Text Placeholder 2">
            <a:extLst>
              <a:ext uri="{FF2B5EF4-FFF2-40B4-BE49-F238E27FC236}">
                <a16:creationId xmlns:a16="http://schemas.microsoft.com/office/drawing/2014/main" id="{B6114717-03AF-697E-1A65-C2591564E83C}"/>
              </a:ext>
            </a:extLst>
          </p:cNvPr>
          <p:cNvSpPr>
            <a:spLocks noGrp="1"/>
          </p:cNvSpPr>
          <p:nvPr>
            <p:ph type="body" sz="quarter" idx="11" hasCustomPrompt="1"/>
          </p:nvPr>
        </p:nvSpPr>
        <p:spPr>
          <a:xfrm>
            <a:off x="559627" y="2536481"/>
            <a:ext cx="3663429" cy="350919"/>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1</a:t>
            </a:r>
          </a:p>
        </p:txBody>
      </p:sp>
      <p:sp>
        <p:nvSpPr>
          <p:cNvPr id="4" name="object 14">
            <a:extLst>
              <a:ext uri="{FF2B5EF4-FFF2-40B4-BE49-F238E27FC236}">
                <a16:creationId xmlns:a16="http://schemas.microsoft.com/office/drawing/2014/main" id="{C20B207F-9E54-CB02-252E-9821FE1A0452}"/>
              </a:ext>
            </a:extLst>
          </p:cNvPr>
          <p:cNvSpPr/>
          <p:nvPr/>
        </p:nvSpPr>
        <p:spPr>
          <a:xfrm>
            <a:off x="507701" y="3074911"/>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object 14">
            <a:extLst>
              <a:ext uri="{FF2B5EF4-FFF2-40B4-BE49-F238E27FC236}">
                <a16:creationId xmlns:a16="http://schemas.microsoft.com/office/drawing/2014/main" id="{96A5478C-BBBD-C49A-E245-A3D102101425}"/>
              </a:ext>
            </a:extLst>
          </p:cNvPr>
          <p:cNvSpPr/>
          <p:nvPr/>
        </p:nvSpPr>
        <p:spPr>
          <a:xfrm>
            <a:off x="507701" y="3842768"/>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object 14">
            <a:extLst>
              <a:ext uri="{FF2B5EF4-FFF2-40B4-BE49-F238E27FC236}">
                <a16:creationId xmlns:a16="http://schemas.microsoft.com/office/drawing/2014/main" id="{89BBBF27-F383-3706-EFE0-6E0888B97E75}"/>
              </a:ext>
            </a:extLst>
          </p:cNvPr>
          <p:cNvSpPr/>
          <p:nvPr/>
        </p:nvSpPr>
        <p:spPr>
          <a:xfrm>
            <a:off x="507700" y="4685696"/>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object 14">
            <a:extLst>
              <a:ext uri="{FF2B5EF4-FFF2-40B4-BE49-F238E27FC236}">
                <a16:creationId xmlns:a16="http://schemas.microsoft.com/office/drawing/2014/main" id="{7021225C-BD2B-935D-2AD3-8834312E0A87}"/>
              </a:ext>
            </a:extLst>
          </p:cNvPr>
          <p:cNvSpPr/>
          <p:nvPr/>
        </p:nvSpPr>
        <p:spPr>
          <a:xfrm>
            <a:off x="507699" y="5515083"/>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object 14">
            <a:extLst>
              <a:ext uri="{FF2B5EF4-FFF2-40B4-BE49-F238E27FC236}">
                <a16:creationId xmlns:a16="http://schemas.microsoft.com/office/drawing/2014/main" id="{9674AFEE-5BE6-7C99-0632-CB3B2E3A5D6D}"/>
              </a:ext>
            </a:extLst>
          </p:cNvPr>
          <p:cNvSpPr/>
          <p:nvPr/>
        </p:nvSpPr>
        <p:spPr>
          <a:xfrm>
            <a:off x="507698" y="2243026"/>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Text Placeholder 2">
            <a:extLst>
              <a:ext uri="{FF2B5EF4-FFF2-40B4-BE49-F238E27FC236}">
                <a16:creationId xmlns:a16="http://schemas.microsoft.com/office/drawing/2014/main" id="{E58D4403-4BD1-34BD-5751-4C945E61B933}"/>
              </a:ext>
            </a:extLst>
          </p:cNvPr>
          <p:cNvSpPr>
            <a:spLocks noGrp="1"/>
          </p:cNvSpPr>
          <p:nvPr>
            <p:ph type="body" sz="quarter" idx="12" hasCustomPrompt="1"/>
          </p:nvPr>
        </p:nvSpPr>
        <p:spPr>
          <a:xfrm>
            <a:off x="539503" y="3324893"/>
            <a:ext cx="3663429" cy="350919"/>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2</a:t>
            </a:r>
          </a:p>
        </p:txBody>
      </p:sp>
      <p:sp>
        <p:nvSpPr>
          <p:cNvPr id="16" name="Text Placeholder 2">
            <a:extLst>
              <a:ext uri="{FF2B5EF4-FFF2-40B4-BE49-F238E27FC236}">
                <a16:creationId xmlns:a16="http://schemas.microsoft.com/office/drawing/2014/main" id="{F4881246-BE07-D8A9-536B-1688E302C496}"/>
              </a:ext>
            </a:extLst>
          </p:cNvPr>
          <p:cNvSpPr>
            <a:spLocks noGrp="1"/>
          </p:cNvSpPr>
          <p:nvPr>
            <p:ph type="body" sz="quarter" idx="13" hasCustomPrompt="1"/>
          </p:nvPr>
        </p:nvSpPr>
        <p:spPr>
          <a:xfrm>
            <a:off x="562942" y="4110177"/>
            <a:ext cx="3663429" cy="350919"/>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3</a:t>
            </a:r>
          </a:p>
        </p:txBody>
      </p:sp>
      <p:sp>
        <p:nvSpPr>
          <p:cNvPr id="18" name="Text Placeholder 2">
            <a:extLst>
              <a:ext uri="{FF2B5EF4-FFF2-40B4-BE49-F238E27FC236}">
                <a16:creationId xmlns:a16="http://schemas.microsoft.com/office/drawing/2014/main" id="{1AD3A512-D54A-5D0D-CAC8-9B74F1E64DB1}"/>
              </a:ext>
            </a:extLst>
          </p:cNvPr>
          <p:cNvSpPr>
            <a:spLocks noGrp="1"/>
          </p:cNvSpPr>
          <p:nvPr>
            <p:ph type="body" sz="quarter" idx="14" hasCustomPrompt="1"/>
          </p:nvPr>
        </p:nvSpPr>
        <p:spPr>
          <a:xfrm>
            <a:off x="533400" y="4919776"/>
            <a:ext cx="3663429" cy="350919"/>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4</a:t>
            </a:r>
          </a:p>
        </p:txBody>
      </p:sp>
      <p:sp>
        <p:nvSpPr>
          <p:cNvPr id="9" name="Title 1">
            <a:extLst>
              <a:ext uri="{FF2B5EF4-FFF2-40B4-BE49-F238E27FC236}">
                <a16:creationId xmlns:a16="http://schemas.microsoft.com/office/drawing/2014/main" id="{DFA26B24-018E-448C-BEBF-F0A2CE12B7B3}"/>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10" name="Straight Connector 9">
            <a:extLst>
              <a:ext uri="{FF2B5EF4-FFF2-40B4-BE49-F238E27FC236}">
                <a16:creationId xmlns:a16="http://schemas.microsoft.com/office/drawing/2014/main" id="{CF89E9A5-5DAC-3D60-B9AF-3ED4DA0AF3F0}"/>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AE66DCB3-82A1-D96A-DE8A-EE4ECEF472AE}"/>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3" name="object 3">
            <a:extLst>
              <a:ext uri="{FF2B5EF4-FFF2-40B4-BE49-F238E27FC236}">
                <a16:creationId xmlns:a16="http://schemas.microsoft.com/office/drawing/2014/main" id="{5E694618-EE06-FD42-0825-25A8137A1BE9}"/>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dirty="0"/>
          </a:p>
        </p:txBody>
      </p:sp>
      <p:sp>
        <p:nvSpPr>
          <p:cNvPr id="11" name="object 14">
            <a:extLst>
              <a:ext uri="{FF2B5EF4-FFF2-40B4-BE49-F238E27FC236}">
                <a16:creationId xmlns:a16="http://schemas.microsoft.com/office/drawing/2014/main" id="{F09288FD-A190-F004-AB95-956AC7CB7113}"/>
              </a:ext>
            </a:extLst>
          </p:cNvPr>
          <p:cNvSpPr/>
          <p:nvPr userDrawn="1"/>
        </p:nvSpPr>
        <p:spPr>
          <a:xfrm>
            <a:off x="507701" y="3074911"/>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 name="object 14">
            <a:extLst>
              <a:ext uri="{FF2B5EF4-FFF2-40B4-BE49-F238E27FC236}">
                <a16:creationId xmlns:a16="http://schemas.microsoft.com/office/drawing/2014/main" id="{E6E69119-5066-CE4A-366B-C4BD3C36A4A5}"/>
              </a:ext>
            </a:extLst>
          </p:cNvPr>
          <p:cNvSpPr/>
          <p:nvPr userDrawn="1"/>
        </p:nvSpPr>
        <p:spPr>
          <a:xfrm>
            <a:off x="507701" y="3842768"/>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 name="object 14">
            <a:extLst>
              <a:ext uri="{FF2B5EF4-FFF2-40B4-BE49-F238E27FC236}">
                <a16:creationId xmlns:a16="http://schemas.microsoft.com/office/drawing/2014/main" id="{9BB22069-BA1E-9BB9-6B03-AFCB2FA31D9E}"/>
              </a:ext>
            </a:extLst>
          </p:cNvPr>
          <p:cNvSpPr/>
          <p:nvPr userDrawn="1"/>
        </p:nvSpPr>
        <p:spPr>
          <a:xfrm>
            <a:off x="507700" y="4685696"/>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 name="object 14">
            <a:extLst>
              <a:ext uri="{FF2B5EF4-FFF2-40B4-BE49-F238E27FC236}">
                <a16:creationId xmlns:a16="http://schemas.microsoft.com/office/drawing/2014/main" id="{6DC0A051-5ECC-5E55-87C1-3CAD7F8B7423}"/>
              </a:ext>
            </a:extLst>
          </p:cNvPr>
          <p:cNvSpPr/>
          <p:nvPr userDrawn="1"/>
        </p:nvSpPr>
        <p:spPr>
          <a:xfrm>
            <a:off x="507699" y="5515083"/>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object 14">
            <a:extLst>
              <a:ext uri="{FF2B5EF4-FFF2-40B4-BE49-F238E27FC236}">
                <a16:creationId xmlns:a16="http://schemas.microsoft.com/office/drawing/2014/main" id="{B96C3096-2426-8BD5-9244-1861C39BC804}"/>
              </a:ext>
            </a:extLst>
          </p:cNvPr>
          <p:cNvSpPr/>
          <p:nvPr userDrawn="1"/>
        </p:nvSpPr>
        <p:spPr>
          <a:xfrm>
            <a:off x="507698" y="2243026"/>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cxnSp>
        <p:nvCxnSpPr>
          <p:cNvPr id="20" name="Straight Connector 19">
            <a:extLst>
              <a:ext uri="{FF2B5EF4-FFF2-40B4-BE49-F238E27FC236}">
                <a16:creationId xmlns:a16="http://schemas.microsoft.com/office/drawing/2014/main" id="{EA13AB96-7358-785F-01F1-7977813C221E}"/>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E1505820-3B15-3695-6A5D-7B56CA3BD8FC}"/>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62046266"/>
      </p:ext>
    </p:extLst>
  </p:cSld>
  <p:clrMapOvr>
    <a:masterClrMapping/>
  </p:clrMapOvr>
  <p:extLst>
    <p:ext uri="{DCECCB84-F9BA-43D5-87BE-67443E8EF086}">
      <p15:sldGuideLst xmlns:p15="http://schemas.microsoft.com/office/powerpoint/2012/main">
        <p15:guide id="3" orient="horz" pos="4320" userDrawn="1">
          <p15:clr>
            <a:srgbClr val="FBAE40"/>
          </p15:clr>
        </p15:guide>
        <p15:guide id="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Heavy Sections">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1BB5B04-788A-163F-7371-06D4AAF76E05}"/>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sp>
        <p:nvSpPr>
          <p:cNvPr id="8" name="Text Placeholder 6">
            <a:extLst>
              <a:ext uri="{FF2B5EF4-FFF2-40B4-BE49-F238E27FC236}">
                <a16:creationId xmlns:a16="http://schemas.microsoft.com/office/drawing/2014/main" id="{036BB3F8-AACA-3F0B-B55F-64B6A2F3B9ED}"/>
              </a:ext>
            </a:extLst>
          </p:cNvPr>
          <p:cNvSpPr>
            <a:spLocks noGrp="1"/>
          </p:cNvSpPr>
          <p:nvPr>
            <p:ph type="body" sz="quarter" idx="11"/>
          </p:nvPr>
        </p:nvSpPr>
        <p:spPr>
          <a:xfrm>
            <a:off x="361950" y="2809876"/>
            <a:ext cx="11303000" cy="1523999"/>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marL="1371600" indent="0">
              <a:buNone/>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0" name="Text Placeholder 6">
            <a:extLst>
              <a:ext uri="{FF2B5EF4-FFF2-40B4-BE49-F238E27FC236}">
                <a16:creationId xmlns:a16="http://schemas.microsoft.com/office/drawing/2014/main" id="{B4334F9E-F1B3-9BFD-CB21-82FD5B2195DB}"/>
              </a:ext>
            </a:extLst>
          </p:cNvPr>
          <p:cNvSpPr>
            <a:spLocks noGrp="1"/>
          </p:cNvSpPr>
          <p:nvPr>
            <p:ph type="body" sz="quarter" idx="12"/>
          </p:nvPr>
        </p:nvSpPr>
        <p:spPr>
          <a:xfrm>
            <a:off x="361950" y="4352087"/>
            <a:ext cx="11303000" cy="16383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1" name="Text Placeholder 6">
            <a:extLst>
              <a:ext uri="{FF2B5EF4-FFF2-40B4-BE49-F238E27FC236}">
                <a16:creationId xmlns:a16="http://schemas.microsoft.com/office/drawing/2014/main" id="{9A06B0C1-2959-3846-B533-91FF527E0C9A}"/>
              </a:ext>
            </a:extLst>
          </p:cNvPr>
          <p:cNvSpPr>
            <a:spLocks noGrp="1"/>
          </p:cNvSpPr>
          <p:nvPr>
            <p:ph type="body" sz="quarter" idx="13"/>
          </p:nvPr>
        </p:nvSpPr>
        <p:spPr>
          <a:xfrm>
            <a:off x="365265" y="1282565"/>
            <a:ext cx="11303000" cy="1523999"/>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4CDEB06A-2DB8-8D47-3226-F68EB520D3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2D19BB53-62F7-43B1-CA01-C31B123FB9C8}"/>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69CE8EA-9FEB-1DE3-E240-69DC0580B11A}"/>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85F28D2B-F094-3A91-2304-8340946352AE}"/>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6" name="object 3">
            <a:extLst>
              <a:ext uri="{FF2B5EF4-FFF2-40B4-BE49-F238E27FC236}">
                <a16:creationId xmlns:a16="http://schemas.microsoft.com/office/drawing/2014/main" id="{F917741A-75F2-2AA8-9B28-10377E63BFF2}"/>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9" name="Picture 8" descr="A green triangle with a black background&#10;&#10;Description automatically generated with medium confidence">
            <a:extLst>
              <a:ext uri="{FF2B5EF4-FFF2-40B4-BE49-F238E27FC236}">
                <a16:creationId xmlns:a16="http://schemas.microsoft.com/office/drawing/2014/main" id="{266829D3-26EB-DC3E-CEBB-855140F456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2" name="Straight Connector 11">
            <a:extLst>
              <a:ext uri="{FF2B5EF4-FFF2-40B4-BE49-F238E27FC236}">
                <a16:creationId xmlns:a16="http://schemas.microsoft.com/office/drawing/2014/main" id="{505BAC47-23E7-7A83-48EB-55497AB85B2B}"/>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5D788E2B-A2A5-2E0E-CC3C-AE954EFC62AA}"/>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74943198"/>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Heavy Slide">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1F347BE-405E-B8FF-B83C-ED8B160C3B6B}"/>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sp>
        <p:nvSpPr>
          <p:cNvPr id="11" name="Text Placeholder 6">
            <a:extLst>
              <a:ext uri="{FF2B5EF4-FFF2-40B4-BE49-F238E27FC236}">
                <a16:creationId xmlns:a16="http://schemas.microsoft.com/office/drawing/2014/main" id="{9A06B0C1-2959-3846-B533-91FF527E0C9A}"/>
              </a:ext>
            </a:extLst>
          </p:cNvPr>
          <p:cNvSpPr>
            <a:spLocks noGrp="1"/>
          </p:cNvSpPr>
          <p:nvPr>
            <p:ph type="body" sz="quarter" idx="13"/>
          </p:nvPr>
        </p:nvSpPr>
        <p:spPr>
          <a:xfrm>
            <a:off x="355740" y="1330190"/>
            <a:ext cx="11303000"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4004AC83-6386-BDCA-2094-D73C347935F5}"/>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6" name="object 3">
            <a:extLst>
              <a:ext uri="{FF2B5EF4-FFF2-40B4-BE49-F238E27FC236}">
                <a16:creationId xmlns:a16="http://schemas.microsoft.com/office/drawing/2014/main" id="{08E6D0F6-B3D3-FBF3-EC82-9307E14257C0}"/>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8" name="Picture 7" descr="A green triangle with a black background&#10;&#10;Description automatically generated with medium confidence">
            <a:extLst>
              <a:ext uri="{FF2B5EF4-FFF2-40B4-BE49-F238E27FC236}">
                <a16:creationId xmlns:a16="http://schemas.microsoft.com/office/drawing/2014/main" id="{08B1489B-AB74-0D40-0C1D-AC331CF273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9" name="Straight Connector 8">
            <a:extLst>
              <a:ext uri="{FF2B5EF4-FFF2-40B4-BE49-F238E27FC236}">
                <a16:creationId xmlns:a16="http://schemas.microsoft.com/office/drawing/2014/main" id="{4763BC73-CE85-E82A-41D7-5C032AED217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25B2CD2C-5F32-E3C5-A507-2868A9852334}"/>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08551253"/>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Header Blank_1">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1F347BE-405E-B8FF-B83C-ED8B160C3B6B}"/>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DCB5CF8B-1025-28B0-D00E-4BF57E2182AB}"/>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6" name="object 3">
            <a:extLst>
              <a:ext uri="{FF2B5EF4-FFF2-40B4-BE49-F238E27FC236}">
                <a16:creationId xmlns:a16="http://schemas.microsoft.com/office/drawing/2014/main" id="{70EBFEB2-8520-5542-FB38-CFA200F550FF}"/>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8" name="Picture 7" descr="A green triangle with a black background&#10;&#10;Description automatically generated with medium confidence">
            <a:extLst>
              <a:ext uri="{FF2B5EF4-FFF2-40B4-BE49-F238E27FC236}">
                <a16:creationId xmlns:a16="http://schemas.microsoft.com/office/drawing/2014/main" id="{621DA5E3-3F9E-88DD-F2D0-AAC9905F18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9" name="Straight Connector 8">
            <a:extLst>
              <a:ext uri="{FF2B5EF4-FFF2-40B4-BE49-F238E27FC236}">
                <a16:creationId xmlns:a16="http://schemas.microsoft.com/office/drawing/2014/main" id="{7D6957EF-DF59-14F2-F1A2-F86A63C88FE3}"/>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9BE8824F-72CF-711E-3589-74DDC637AD9F}"/>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35997463"/>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Header Blank_2">
    <p:spTree>
      <p:nvGrpSpPr>
        <p:cNvPr id="1" name=""/>
        <p:cNvGrpSpPr/>
        <p:nvPr/>
      </p:nvGrpSpPr>
      <p:grpSpPr>
        <a:xfrm>
          <a:off x="0" y="0"/>
          <a:ext cx="0" cy="0"/>
          <a:chOff x="0" y="0"/>
          <a:chExt cx="0" cy="0"/>
        </a:xfrm>
      </p:grpSpPr>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F7F1EBF6-16EC-FD76-23DD-FABA77A814FA}"/>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DAABCF1A-0EFC-BDF5-5466-1594B19089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6" name="Straight Connector 5">
            <a:extLst>
              <a:ext uri="{FF2B5EF4-FFF2-40B4-BE49-F238E27FC236}">
                <a16:creationId xmlns:a16="http://schemas.microsoft.com/office/drawing/2014/main" id="{6E183C0A-1F27-0983-39D4-B54D44FA796C}"/>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2FE63E97-375D-82AA-1640-6597A5F76EED}"/>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51210201"/>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ank_1">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D04E9788-5E84-2C42-8975-B56ADFCBFBBE}"/>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5F47E81B-3D00-9E79-E58C-7D8CEF1D7A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Slide Number Placeholder 5">
            <a:extLst>
              <a:ext uri="{FF2B5EF4-FFF2-40B4-BE49-F238E27FC236}">
                <a16:creationId xmlns:a16="http://schemas.microsoft.com/office/drawing/2014/main" id="{14B150F0-CFEC-2549-AEBB-93C18DB0B31D}"/>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5" name="object 3">
            <a:extLst>
              <a:ext uri="{FF2B5EF4-FFF2-40B4-BE49-F238E27FC236}">
                <a16:creationId xmlns:a16="http://schemas.microsoft.com/office/drawing/2014/main" id="{9BF0F7B0-077A-E685-C73C-6F1C251E6719}"/>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6" name="Picture 5" descr="A green triangle with a black background&#10;&#10;Description automatically generated with medium confidence">
            <a:extLst>
              <a:ext uri="{FF2B5EF4-FFF2-40B4-BE49-F238E27FC236}">
                <a16:creationId xmlns:a16="http://schemas.microsoft.com/office/drawing/2014/main" id="{65652F88-6A68-F7E7-A300-13BEE442758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7" name="Slide Number Placeholder 5">
            <a:extLst>
              <a:ext uri="{FF2B5EF4-FFF2-40B4-BE49-F238E27FC236}">
                <a16:creationId xmlns:a16="http://schemas.microsoft.com/office/drawing/2014/main" id="{0FE6C3D2-CFCC-FD9E-EC4A-5D4C02C99D62}"/>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70475680"/>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ank_2">
    <p:spTree>
      <p:nvGrpSpPr>
        <p:cNvPr id="1" name=""/>
        <p:cNvGrpSpPr/>
        <p:nvPr/>
      </p:nvGrpSpPr>
      <p:grpSpPr>
        <a:xfrm>
          <a:off x="0" y="0"/>
          <a:ext cx="0" cy="0"/>
          <a:chOff x="0" y="0"/>
          <a:chExt cx="0" cy="0"/>
        </a:xfrm>
      </p:grpSpPr>
      <p:pic>
        <p:nvPicPr>
          <p:cNvPr id="3" name="Picture 2" descr="A green triangle with a black background&#10;&#10;Description automatically generated with medium confidence">
            <a:extLst>
              <a:ext uri="{FF2B5EF4-FFF2-40B4-BE49-F238E27FC236}">
                <a16:creationId xmlns:a16="http://schemas.microsoft.com/office/drawing/2014/main" id="{26CDAC96-73DE-CB29-9BBD-D91BA5C47C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Slide Number Placeholder 5">
            <a:extLst>
              <a:ext uri="{FF2B5EF4-FFF2-40B4-BE49-F238E27FC236}">
                <a16:creationId xmlns:a16="http://schemas.microsoft.com/office/drawing/2014/main" id="{CEE8472C-F1D6-E9E5-0C79-F1D59184D8B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B3598B98-988C-68E3-B822-D00E6D6C75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5" name="Slide Number Placeholder 5">
            <a:extLst>
              <a:ext uri="{FF2B5EF4-FFF2-40B4-BE49-F238E27FC236}">
                <a16:creationId xmlns:a16="http://schemas.microsoft.com/office/drawing/2014/main" id="{87E2671C-C91A-1D61-2C4E-FED9C4642E19}"/>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96186545"/>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Image with 4 categories_a">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737C8F7D-A3C9-0AD0-C121-A605701B0A52}"/>
              </a:ext>
            </a:extLst>
          </p:cNvPr>
          <p:cNvSpPr>
            <a:spLocks noGrp="1"/>
          </p:cNvSpPr>
          <p:nvPr>
            <p:ph type="body" sz="quarter" idx="11" hasCustomPrompt="1"/>
          </p:nvPr>
        </p:nvSpPr>
        <p:spPr>
          <a:xfrm>
            <a:off x="787401" y="2334094"/>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6" name="Text Placeholder 2">
            <a:extLst>
              <a:ext uri="{FF2B5EF4-FFF2-40B4-BE49-F238E27FC236}">
                <a16:creationId xmlns:a16="http://schemas.microsoft.com/office/drawing/2014/main" id="{E589B2BC-B2DD-5A0A-4A60-05A01FFE9D34}"/>
              </a:ext>
            </a:extLst>
          </p:cNvPr>
          <p:cNvSpPr>
            <a:spLocks noGrp="1"/>
          </p:cNvSpPr>
          <p:nvPr>
            <p:ph type="body" sz="quarter" idx="15" hasCustomPrompt="1"/>
          </p:nvPr>
        </p:nvSpPr>
        <p:spPr>
          <a:xfrm>
            <a:off x="4382423" y="2342736"/>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9" name="Text Placeholder 2">
            <a:extLst>
              <a:ext uri="{FF2B5EF4-FFF2-40B4-BE49-F238E27FC236}">
                <a16:creationId xmlns:a16="http://schemas.microsoft.com/office/drawing/2014/main" id="{EB58A779-76D5-A2DA-20A7-033029556E51}"/>
              </a:ext>
            </a:extLst>
          </p:cNvPr>
          <p:cNvSpPr>
            <a:spLocks noGrp="1"/>
          </p:cNvSpPr>
          <p:nvPr>
            <p:ph type="body" sz="quarter" idx="18"/>
          </p:nvPr>
        </p:nvSpPr>
        <p:spPr>
          <a:xfrm>
            <a:off x="781109" y="2839546"/>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0" name="Text Placeholder 2">
            <a:extLst>
              <a:ext uri="{FF2B5EF4-FFF2-40B4-BE49-F238E27FC236}">
                <a16:creationId xmlns:a16="http://schemas.microsoft.com/office/drawing/2014/main" id="{74E2D8B6-D221-BE9B-2D30-9D77B04DE779}"/>
              </a:ext>
            </a:extLst>
          </p:cNvPr>
          <p:cNvSpPr>
            <a:spLocks noGrp="1"/>
          </p:cNvSpPr>
          <p:nvPr>
            <p:ph type="body" sz="quarter" idx="19"/>
          </p:nvPr>
        </p:nvSpPr>
        <p:spPr>
          <a:xfrm>
            <a:off x="4391453" y="2839546"/>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2" name="Text Placeholder 2">
            <a:extLst>
              <a:ext uri="{FF2B5EF4-FFF2-40B4-BE49-F238E27FC236}">
                <a16:creationId xmlns:a16="http://schemas.microsoft.com/office/drawing/2014/main" id="{E391227E-2F91-94E5-60E8-AC07A67003AE}"/>
              </a:ext>
            </a:extLst>
          </p:cNvPr>
          <p:cNvSpPr>
            <a:spLocks noGrp="1"/>
          </p:cNvSpPr>
          <p:nvPr>
            <p:ph type="body" sz="quarter" idx="20" hasCustomPrompt="1"/>
          </p:nvPr>
        </p:nvSpPr>
        <p:spPr>
          <a:xfrm>
            <a:off x="787401" y="4496269"/>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13" name="Text Placeholder 2">
            <a:extLst>
              <a:ext uri="{FF2B5EF4-FFF2-40B4-BE49-F238E27FC236}">
                <a16:creationId xmlns:a16="http://schemas.microsoft.com/office/drawing/2014/main" id="{C98D4ADF-F0FE-A614-2E4D-E1FE2A9908C1}"/>
              </a:ext>
            </a:extLst>
          </p:cNvPr>
          <p:cNvSpPr>
            <a:spLocks noGrp="1"/>
          </p:cNvSpPr>
          <p:nvPr>
            <p:ph type="body" sz="quarter" idx="21" hasCustomPrompt="1"/>
          </p:nvPr>
        </p:nvSpPr>
        <p:spPr>
          <a:xfrm>
            <a:off x="4382423" y="4504911"/>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14" name="Text Placeholder 2">
            <a:extLst>
              <a:ext uri="{FF2B5EF4-FFF2-40B4-BE49-F238E27FC236}">
                <a16:creationId xmlns:a16="http://schemas.microsoft.com/office/drawing/2014/main" id="{7DDE2237-D8E1-600D-571A-D998DD9589CB}"/>
              </a:ext>
            </a:extLst>
          </p:cNvPr>
          <p:cNvSpPr>
            <a:spLocks noGrp="1"/>
          </p:cNvSpPr>
          <p:nvPr>
            <p:ph type="body" sz="quarter" idx="22"/>
          </p:nvPr>
        </p:nvSpPr>
        <p:spPr>
          <a:xfrm>
            <a:off x="781109" y="5001721"/>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5" name="Text Placeholder 2">
            <a:extLst>
              <a:ext uri="{FF2B5EF4-FFF2-40B4-BE49-F238E27FC236}">
                <a16:creationId xmlns:a16="http://schemas.microsoft.com/office/drawing/2014/main" id="{54807D4C-9F56-4F46-657D-DA4647727EA7}"/>
              </a:ext>
            </a:extLst>
          </p:cNvPr>
          <p:cNvSpPr>
            <a:spLocks noGrp="1"/>
          </p:cNvSpPr>
          <p:nvPr>
            <p:ph type="body" sz="quarter" idx="23"/>
          </p:nvPr>
        </p:nvSpPr>
        <p:spPr>
          <a:xfrm>
            <a:off x="4391453" y="5001721"/>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pic>
        <p:nvPicPr>
          <p:cNvPr id="7" name="Picture 6" descr="A green triangle with a black background&#10;&#10;Description automatically generated with medium confidence">
            <a:extLst>
              <a:ext uri="{FF2B5EF4-FFF2-40B4-BE49-F238E27FC236}">
                <a16:creationId xmlns:a16="http://schemas.microsoft.com/office/drawing/2014/main" id="{B319DF36-114E-343E-0FC8-6A0013828F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C0149A7B-124E-DB59-8700-8CC5202D80CF}"/>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B71C43E-9BE0-FA1B-D586-BFD5885D3701}"/>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C12FCE01-07E0-A237-E749-24E9FF5E8245}"/>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7" name="Rectangle 16">
            <a:extLst>
              <a:ext uri="{FF2B5EF4-FFF2-40B4-BE49-F238E27FC236}">
                <a16:creationId xmlns:a16="http://schemas.microsoft.com/office/drawing/2014/main" id="{020B116E-92DE-0A68-3B8A-FE3475D2FC4C}"/>
              </a:ext>
            </a:extLst>
          </p:cNvPr>
          <p:cNvSpPr/>
          <p:nvPr userDrawn="1"/>
        </p:nvSpPr>
        <p:spPr>
          <a:xfrm flipV="1">
            <a:off x="-23964" y="1785817"/>
            <a:ext cx="12215964" cy="5062244"/>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descr="A green triangle with a black background&#10;&#10;Description automatically generated with medium confidence">
            <a:extLst>
              <a:ext uri="{FF2B5EF4-FFF2-40B4-BE49-F238E27FC236}">
                <a16:creationId xmlns:a16="http://schemas.microsoft.com/office/drawing/2014/main" id="{B528F3BE-9F6F-5333-B3A2-EEED57D4D2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9" name="Straight Connector 18">
            <a:extLst>
              <a:ext uri="{FF2B5EF4-FFF2-40B4-BE49-F238E27FC236}">
                <a16:creationId xmlns:a16="http://schemas.microsoft.com/office/drawing/2014/main" id="{1484ECD3-0243-8570-9972-BDEDCA68ABB5}"/>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72FD1CF5-144C-6981-13D4-F830E813ED35}"/>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60842589"/>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Image with 4 categories_b">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643E1F5-7297-B3A8-B6CB-098D2FD25B7F}"/>
              </a:ext>
            </a:extLst>
          </p:cNvPr>
          <p:cNvSpPr/>
          <p:nvPr userDrawn="1"/>
        </p:nvSpPr>
        <p:spPr>
          <a:xfrm flipV="1">
            <a:off x="1" y="1872257"/>
            <a:ext cx="12172122" cy="4975804"/>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Placeholder 2">
            <a:extLst>
              <a:ext uri="{FF2B5EF4-FFF2-40B4-BE49-F238E27FC236}">
                <a16:creationId xmlns:a16="http://schemas.microsoft.com/office/drawing/2014/main" id="{737C8F7D-A3C9-0AD0-C121-A605701B0A52}"/>
              </a:ext>
            </a:extLst>
          </p:cNvPr>
          <p:cNvSpPr>
            <a:spLocks noGrp="1"/>
          </p:cNvSpPr>
          <p:nvPr>
            <p:ph type="body" sz="quarter" idx="11" hasCustomPrompt="1"/>
          </p:nvPr>
        </p:nvSpPr>
        <p:spPr>
          <a:xfrm>
            <a:off x="5730876" y="2607640"/>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6" name="Text Placeholder 2">
            <a:extLst>
              <a:ext uri="{FF2B5EF4-FFF2-40B4-BE49-F238E27FC236}">
                <a16:creationId xmlns:a16="http://schemas.microsoft.com/office/drawing/2014/main" id="{E589B2BC-B2DD-5A0A-4A60-05A01FFE9D34}"/>
              </a:ext>
            </a:extLst>
          </p:cNvPr>
          <p:cNvSpPr>
            <a:spLocks noGrp="1"/>
          </p:cNvSpPr>
          <p:nvPr>
            <p:ph type="body" sz="quarter" idx="15" hasCustomPrompt="1"/>
          </p:nvPr>
        </p:nvSpPr>
        <p:spPr>
          <a:xfrm>
            <a:off x="9325898" y="2616282"/>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9" name="Text Placeholder 2">
            <a:extLst>
              <a:ext uri="{FF2B5EF4-FFF2-40B4-BE49-F238E27FC236}">
                <a16:creationId xmlns:a16="http://schemas.microsoft.com/office/drawing/2014/main" id="{EB58A779-76D5-A2DA-20A7-033029556E51}"/>
              </a:ext>
            </a:extLst>
          </p:cNvPr>
          <p:cNvSpPr>
            <a:spLocks noGrp="1"/>
          </p:cNvSpPr>
          <p:nvPr>
            <p:ph type="body" sz="quarter" idx="18"/>
          </p:nvPr>
        </p:nvSpPr>
        <p:spPr>
          <a:xfrm>
            <a:off x="5724584" y="3113092"/>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0" name="Text Placeholder 2">
            <a:extLst>
              <a:ext uri="{FF2B5EF4-FFF2-40B4-BE49-F238E27FC236}">
                <a16:creationId xmlns:a16="http://schemas.microsoft.com/office/drawing/2014/main" id="{74E2D8B6-D221-BE9B-2D30-9D77B04DE779}"/>
              </a:ext>
            </a:extLst>
          </p:cNvPr>
          <p:cNvSpPr>
            <a:spLocks noGrp="1"/>
          </p:cNvSpPr>
          <p:nvPr>
            <p:ph type="body" sz="quarter" idx="19"/>
          </p:nvPr>
        </p:nvSpPr>
        <p:spPr>
          <a:xfrm>
            <a:off x="9334928" y="3113092"/>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2" name="Text Placeholder 2">
            <a:extLst>
              <a:ext uri="{FF2B5EF4-FFF2-40B4-BE49-F238E27FC236}">
                <a16:creationId xmlns:a16="http://schemas.microsoft.com/office/drawing/2014/main" id="{E391227E-2F91-94E5-60E8-AC07A67003AE}"/>
              </a:ext>
            </a:extLst>
          </p:cNvPr>
          <p:cNvSpPr>
            <a:spLocks noGrp="1"/>
          </p:cNvSpPr>
          <p:nvPr>
            <p:ph type="body" sz="quarter" idx="20" hasCustomPrompt="1"/>
          </p:nvPr>
        </p:nvSpPr>
        <p:spPr>
          <a:xfrm>
            <a:off x="5730876" y="4769815"/>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13" name="Text Placeholder 2">
            <a:extLst>
              <a:ext uri="{FF2B5EF4-FFF2-40B4-BE49-F238E27FC236}">
                <a16:creationId xmlns:a16="http://schemas.microsoft.com/office/drawing/2014/main" id="{C98D4ADF-F0FE-A614-2E4D-E1FE2A9908C1}"/>
              </a:ext>
            </a:extLst>
          </p:cNvPr>
          <p:cNvSpPr>
            <a:spLocks noGrp="1"/>
          </p:cNvSpPr>
          <p:nvPr>
            <p:ph type="body" sz="quarter" idx="21" hasCustomPrompt="1"/>
          </p:nvPr>
        </p:nvSpPr>
        <p:spPr>
          <a:xfrm>
            <a:off x="9325898" y="4778457"/>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14" name="Text Placeholder 2">
            <a:extLst>
              <a:ext uri="{FF2B5EF4-FFF2-40B4-BE49-F238E27FC236}">
                <a16:creationId xmlns:a16="http://schemas.microsoft.com/office/drawing/2014/main" id="{7DDE2237-D8E1-600D-571A-D998DD9589CB}"/>
              </a:ext>
            </a:extLst>
          </p:cNvPr>
          <p:cNvSpPr>
            <a:spLocks noGrp="1"/>
          </p:cNvSpPr>
          <p:nvPr>
            <p:ph type="body" sz="quarter" idx="22"/>
          </p:nvPr>
        </p:nvSpPr>
        <p:spPr>
          <a:xfrm>
            <a:off x="5724584" y="5275267"/>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5" name="Text Placeholder 2">
            <a:extLst>
              <a:ext uri="{FF2B5EF4-FFF2-40B4-BE49-F238E27FC236}">
                <a16:creationId xmlns:a16="http://schemas.microsoft.com/office/drawing/2014/main" id="{54807D4C-9F56-4F46-657D-DA4647727EA7}"/>
              </a:ext>
            </a:extLst>
          </p:cNvPr>
          <p:cNvSpPr>
            <a:spLocks noGrp="1"/>
          </p:cNvSpPr>
          <p:nvPr>
            <p:ph type="body" sz="quarter" idx="23"/>
          </p:nvPr>
        </p:nvSpPr>
        <p:spPr>
          <a:xfrm>
            <a:off x="9334928" y="5275267"/>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pic>
        <p:nvPicPr>
          <p:cNvPr id="11" name="Picture 10" descr="A green triangle with a black background&#10;&#10;Description automatically generated with medium confidence">
            <a:extLst>
              <a:ext uri="{FF2B5EF4-FFF2-40B4-BE49-F238E27FC236}">
                <a16:creationId xmlns:a16="http://schemas.microsoft.com/office/drawing/2014/main" id="{C5DFDF9E-0898-1DF5-B19F-BA70F52B60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894AC09-438F-123A-8C43-C41059488446}"/>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8483827D-297B-9D16-0704-3FAD6EA4B3A0}"/>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C804776C-35AC-032F-588B-FB19DD8D126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18" name="Picture 17" descr="A green triangle with a black background&#10;&#10;Description automatically generated with medium confidence">
            <a:extLst>
              <a:ext uri="{FF2B5EF4-FFF2-40B4-BE49-F238E27FC236}">
                <a16:creationId xmlns:a16="http://schemas.microsoft.com/office/drawing/2014/main" id="{44A782ED-3248-F16B-06A1-0EA4D7D43E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9" name="Straight Connector 18">
            <a:extLst>
              <a:ext uri="{FF2B5EF4-FFF2-40B4-BE49-F238E27FC236}">
                <a16:creationId xmlns:a16="http://schemas.microsoft.com/office/drawing/2014/main" id="{438CDF90-00D5-F739-8788-F0DB06199B15}"/>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A8EB7CC6-97A1-0F26-2624-9435BC2A0140}"/>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31941197"/>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ver Dark">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51E976-F437-31F6-3057-251D4561212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2" t="-2820"/>
          <a:stretch/>
        </p:blipFill>
        <p:spPr>
          <a:xfrm>
            <a:off x="4505005" y="73894"/>
            <a:ext cx="7686995" cy="6784106"/>
          </a:xfrm>
          <a:prstGeom prst="rect">
            <a:avLst/>
          </a:prstGeom>
        </p:spPr>
      </p:pic>
      <p:pic>
        <p:nvPicPr>
          <p:cNvPr id="21" name="Graphic 20">
            <a:extLst>
              <a:ext uri="{FF2B5EF4-FFF2-40B4-BE49-F238E27FC236}">
                <a16:creationId xmlns:a16="http://schemas.microsoft.com/office/drawing/2014/main" id="{B39BF0F7-90F6-E9E1-CE91-664742ACFAB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68288" y="1383924"/>
            <a:ext cx="2641050" cy="748460"/>
          </a:xfrm>
          <a:prstGeom prst="rect">
            <a:avLst/>
          </a:prstGeom>
        </p:spPr>
      </p:pic>
      <p:sp>
        <p:nvSpPr>
          <p:cNvPr id="3" name="Text Placeholder 2">
            <a:extLst>
              <a:ext uri="{FF2B5EF4-FFF2-40B4-BE49-F238E27FC236}">
                <a16:creationId xmlns:a16="http://schemas.microsoft.com/office/drawing/2014/main" id="{D869A7D9-A9EE-D365-5E63-48D7B8193A75}"/>
              </a:ext>
            </a:extLst>
          </p:cNvPr>
          <p:cNvSpPr>
            <a:spLocks noGrp="1"/>
          </p:cNvSpPr>
          <p:nvPr>
            <p:ph type="body" sz="quarter" idx="10"/>
          </p:nvPr>
        </p:nvSpPr>
        <p:spPr>
          <a:xfrm>
            <a:off x="1010389" y="3523035"/>
            <a:ext cx="4762500" cy="823165"/>
          </a:xfrm>
          <a:prstGeom prst="rect">
            <a:avLst/>
          </a:prstGeom>
        </p:spPr>
        <p:txBody>
          <a:bodyPr>
            <a:noAutofit/>
          </a:bodyPr>
          <a:lstStyle>
            <a:lvl1pPr marL="0" indent="0">
              <a:buNone/>
              <a:defRPr sz="3200" b="0">
                <a:solidFill>
                  <a:schemeClr val="accent3"/>
                </a:solidFill>
              </a:defRPr>
            </a:lvl1pPr>
            <a:lvl2pPr marL="221761" indent="0">
              <a:buNone/>
              <a:defRPr/>
            </a:lvl2pPr>
          </a:lstStyle>
          <a:p>
            <a:pPr lvl="0"/>
            <a:r>
              <a:rPr lang="en-US"/>
              <a:t>Click to edit Master text styles</a:t>
            </a:r>
          </a:p>
        </p:txBody>
      </p:sp>
      <p:cxnSp>
        <p:nvCxnSpPr>
          <p:cNvPr id="11" name="Straight Connector 10">
            <a:extLst>
              <a:ext uri="{FF2B5EF4-FFF2-40B4-BE49-F238E27FC236}">
                <a16:creationId xmlns:a16="http://schemas.microsoft.com/office/drawing/2014/main" id="{FF0E1DB2-AAD0-3DC5-6F33-B3041D100469}"/>
              </a:ext>
            </a:extLst>
          </p:cNvPr>
          <p:cNvCxnSpPr>
            <a:cxnSpLocks/>
          </p:cNvCxnSpPr>
          <p:nvPr/>
        </p:nvCxnSpPr>
        <p:spPr>
          <a:xfrm rot="5400000">
            <a:off x="2099601" y="3409801"/>
            <a:ext cx="0" cy="2178423"/>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2C5FA3E7-8326-8530-960A-58DDB1023279}"/>
              </a:ext>
            </a:extLst>
          </p:cNvPr>
          <p:cNvSpPr>
            <a:spLocks noGrp="1"/>
          </p:cNvSpPr>
          <p:nvPr>
            <p:ph type="body" sz="quarter" idx="11"/>
          </p:nvPr>
        </p:nvSpPr>
        <p:spPr>
          <a:xfrm>
            <a:off x="1010389" y="4622837"/>
            <a:ext cx="4762500" cy="463511"/>
          </a:xfrm>
          <a:prstGeom prst="rect">
            <a:avLst/>
          </a:prstGeom>
        </p:spPr>
        <p:txBody>
          <a:bodyPr>
            <a:noAutofit/>
          </a:bodyPr>
          <a:lstStyle>
            <a:lvl1pPr marL="0" indent="0">
              <a:buNone/>
              <a:defRPr sz="1800" b="0">
                <a:solidFill>
                  <a:schemeClr val="tx1"/>
                </a:solidFill>
              </a:defRPr>
            </a:lvl1pPr>
            <a:lvl2pPr marL="221761" indent="0">
              <a:buNone/>
              <a:defRPr/>
            </a:lvl2pPr>
          </a:lstStyle>
          <a:p>
            <a:pPr lvl="0"/>
            <a:r>
              <a:rPr lang="en-US"/>
              <a:t>Click to edit Master text styles</a:t>
            </a:r>
          </a:p>
        </p:txBody>
      </p:sp>
      <p:sp>
        <p:nvSpPr>
          <p:cNvPr id="2" name="TextBox 1">
            <a:extLst>
              <a:ext uri="{FF2B5EF4-FFF2-40B4-BE49-F238E27FC236}">
                <a16:creationId xmlns:a16="http://schemas.microsoft.com/office/drawing/2014/main" id="{63E99917-DDEF-9C2D-B0D8-2D20A8AA05C0}"/>
              </a:ext>
            </a:extLst>
          </p:cNvPr>
          <p:cNvSpPr txBox="1"/>
          <p:nvPr/>
        </p:nvSpPr>
        <p:spPr>
          <a:xfrm>
            <a:off x="272733" y="64770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cxnSp>
        <p:nvCxnSpPr>
          <p:cNvPr id="5" name="Straight Connector 4">
            <a:extLst>
              <a:ext uri="{FF2B5EF4-FFF2-40B4-BE49-F238E27FC236}">
                <a16:creationId xmlns:a16="http://schemas.microsoft.com/office/drawing/2014/main" id="{E8112940-9170-CC1A-E366-EE9079EB54E6}"/>
              </a:ext>
            </a:extLst>
          </p:cNvPr>
          <p:cNvCxnSpPr>
            <a:cxnSpLocks/>
          </p:cNvCxnSpPr>
          <p:nvPr userDrawn="1"/>
        </p:nvCxnSpPr>
        <p:spPr>
          <a:xfrm rot="5400000">
            <a:off x="2099601" y="3409801"/>
            <a:ext cx="0" cy="2178423"/>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90B43AB-7519-F769-A919-66A9F8C32386}"/>
              </a:ext>
            </a:extLst>
          </p:cNvPr>
          <p:cNvSpPr txBox="1"/>
          <p:nvPr userDrawn="1"/>
        </p:nvSpPr>
        <p:spPr>
          <a:xfrm>
            <a:off x="272733" y="64770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spTree>
    <p:extLst>
      <p:ext uri="{BB962C8B-B14F-4D97-AF65-F5344CB8AC3E}">
        <p14:creationId xmlns:p14="http://schemas.microsoft.com/office/powerpoint/2010/main" val="15108780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Image with Text_a">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643E1F5-7297-B3A8-B6CB-098D2FD25B7F}"/>
              </a:ext>
            </a:extLst>
          </p:cNvPr>
          <p:cNvSpPr/>
          <p:nvPr/>
        </p:nvSpPr>
        <p:spPr>
          <a:xfrm flipV="1">
            <a:off x="1666875" y="1918184"/>
            <a:ext cx="10525125" cy="4348737"/>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a:t>
            </a:r>
          </a:p>
        </p:txBody>
      </p:sp>
      <p:sp>
        <p:nvSpPr>
          <p:cNvPr id="5" name="Text Placeholder 2">
            <a:extLst>
              <a:ext uri="{FF2B5EF4-FFF2-40B4-BE49-F238E27FC236}">
                <a16:creationId xmlns:a16="http://schemas.microsoft.com/office/drawing/2014/main" id="{737C8F7D-A3C9-0AD0-C121-A605701B0A52}"/>
              </a:ext>
            </a:extLst>
          </p:cNvPr>
          <p:cNvSpPr>
            <a:spLocks noGrp="1"/>
          </p:cNvSpPr>
          <p:nvPr>
            <p:ph type="body" sz="quarter" idx="11" hasCustomPrompt="1"/>
          </p:nvPr>
        </p:nvSpPr>
        <p:spPr>
          <a:xfrm>
            <a:off x="5924850" y="2312365"/>
            <a:ext cx="5803899" cy="400110"/>
          </a:xfrm>
          <a:prstGeom prst="rect">
            <a:avLst/>
          </a:prstGeom>
        </p:spPr>
        <p:txBody>
          <a:bodyPr>
            <a:noAutofit/>
          </a:bodyPr>
          <a:lstStyle>
            <a:lvl1pPr marL="0" indent="0" algn="l">
              <a:buNone/>
              <a:defRPr sz="2000" b="1">
                <a:solidFill>
                  <a:schemeClr val="accent1"/>
                </a:solidFill>
              </a:defRPr>
            </a:lvl1pPr>
            <a:lvl2pPr marL="221761" indent="0">
              <a:buNone/>
              <a:defRPr/>
            </a:lvl2pPr>
          </a:lstStyle>
          <a:p>
            <a:r>
              <a:rPr lang="en-US"/>
              <a:t>Header Text</a:t>
            </a:r>
          </a:p>
        </p:txBody>
      </p:sp>
      <p:pic>
        <p:nvPicPr>
          <p:cNvPr id="8" name="Picture 7" descr="A green triangle with a black background&#10;&#10;Description automatically generated with medium confidence">
            <a:extLst>
              <a:ext uri="{FF2B5EF4-FFF2-40B4-BE49-F238E27FC236}">
                <a16:creationId xmlns:a16="http://schemas.microsoft.com/office/drawing/2014/main" id="{61AB5DFC-B56C-CDA2-5147-015913D9703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65F9E7EC-3998-C9FE-DCBB-3467A92926E6}"/>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83743551-D8A6-88EC-7300-9847A9300B93}"/>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980E36D-DB77-21DE-A10E-05E1BFED655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0" name="Text Placeholder 6">
            <a:extLst>
              <a:ext uri="{FF2B5EF4-FFF2-40B4-BE49-F238E27FC236}">
                <a16:creationId xmlns:a16="http://schemas.microsoft.com/office/drawing/2014/main" id="{6C03D3FC-8C1A-2CA8-CBE8-755EA1554C06}"/>
              </a:ext>
            </a:extLst>
          </p:cNvPr>
          <p:cNvSpPr>
            <a:spLocks noGrp="1"/>
          </p:cNvSpPr>
          <p:nvPr>
            <p:ph type="body" sz="quarter" idx="13"/>
          </p:nvPr>
        </p:nvSpPr>
        <p:spPr>
          <a:xfrm>
            <a:off x="5925698" y="2900658"/>
            <a:ext cx="5803051" cy="313267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3" name="Rectangle 2">
            <a:extLst>
              <a:ext uri="{FF2B5EF4-FFF2-40B4-BE49-F238E27FC236}">
                <a16:creationId xmlns:a16="http://schemas.microsoft.com/office/drawing/2014/main" id="{F6454382-A519-17CB-0C91-7CD2BFCBF54F}"/>
              </a:ext>
            </a:extLst>
          </p:cNvPr>
          <p:cNvSpPr/>
          <p:nvPr userDrawn="1"/>
        </p:nvSpPr>
        <p:spPr>
          <a:xfrm flipV="1">
            <a:off x="1666875" y="1918184"/>
            <a:ext cx="10525125" cy="4348737"/>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a:t>
            </a:r>
          </a:p>
        </p:txBody>
      </p:sp>
      <p:pic>
        <p:nvPicPr>
          <p:cNvPr id="11" name="Picture 10" descr="A green triangle with a black background&#10;&#10;Description automatically generated with medium confidence">
            <a:extLst>
              <a:ext uri="{FF2B5EF4-FFF2-40B4-BE49-F238E27FC236}">
                <a16:creationId xmlns:a16="http://schemas.microsoft.com/office/drawing/2014/main" id="{29DF2C92-FB20-943A-F19E-E008FABABB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2" name="Straight Connector 11">
            <a:extLst>
              <a:ext uri="{FF2B5EF4-FFF2-40B4-BE49-F238E27FC236}">
                <a16:creationId xmlns:a16="http://schemas.microsoft.com/office/drawing/2014/main" id="{DB84B0C5-083F-22F3-DA2E-298E5AFF79C6}"/>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F631C683-D143-43D5-A6CD-F0E4B4AE20FC}"/>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16900230"/>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 with Text_b">
    <p:spTree>
      <p:nvGrpSpPr>
        <p:cNvPr id="1" name=""/>
        <p:cNvGrpSpPr/>
        <p:nvPr/>
      </p:nvGrpSpPr>
      <p:grpSpPr>
        <a:xfrm>
          <a:off x="0" y="0"/>
          <a:ext cx="0" cy="0"/>
          <a:chOff x="0" y="0"/>
          <a:chExt cx="0" cy="0"/>
        </a:xfrm>
      </p:grpSpPr>
      <p:pic>
        <p:nvPicPr>
          <p:cNvPr id="5" name="Picture 4" descr="A green triangle with a black background&#10;&#10;Description automatically generated with medium confidence">
            <a:extLst>
              <a:ext uri="{FF2B5EF4-FFF2-40B4-BE49-F238E27FC236}">
                <a16:creationId xmlns:a16="http://schemas.microsoft.com/office/drawing/2014/main" id="{BC32CDE7-811D-7115-193E-EEFC78DA62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DAD49350-064E-1943-E74B-922375FC554D}"/>
              </a:ext>
            </a:extLst>
          </p:cNvPr>
          <p:cNvSpPr>
            <a:spLocks noGrp="1"/>
          </p:cNvSpPr>
          <p:nvPr>
            <p:ph type="title" hasCustomPrompt="1"/>
          </p:nvPr>
        </p:nvSpPr>
        <p:spPr>
          <a:xfrm>
            <a:off x="266699" y="403753"/>
            <a:ext cx="6115051" cy="521093"/>
          </a:xfrm>
        </p:spPr>
        <p:txBody>
          <a:bodyPr>
            <a:noAutofit/>
          </a:bodyPr>
          <a:lstStyle>
            <a:lvl1pPr>
              <a:defRPr sz="4000">
                <a:solidFill>
                  <a:schemeClr val="tx1"/>
                </a:solidFill>
              </a:defRPr>
            </a:lvl1pPr>
          </a:lstStyle>
          <a:p>
            <a:r>
              <a:rPr lang="en-US"/>
              <a:t>Click to edit title style</a:t>
            </a:r>
          </a:p>
        </p:txBody>
      </p:sp>
      <p:cxnSp>
        <p:nvCxnSpPr>
          <p:cNvPr id="6" name="Straight Connector 5">
            <a:extLst>
              <a:ext uri="{FF2B5EF4-FFF2-40B4-BE49-F238E27FC236}">
                <a16:creationId xmlns:a16="http://schemas.microsoft.com/office/drawing/2014/main" id="{60B94FD1-14FE-DA48-CA97-3505883AB6A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D978F8DB-D942-9459-AC7C-429464C7E6F2}"/>
              </a:ext>
            </a:extLst>
          </p:cNvPr>
          <p:cNvSpPr>
            <a:spLocks noGrp="1"/>
          </p:cNvSpPr>
          <p:nvPr>
            <p:ph type="body" sz="quarter" idx="13"/>
          </p:nvPr>
        </p:nvSpPr>
        <p:spPr>
          <a:xfrm>
            <a:off x="266699" y="1311140"/>
            <a:ext cx="6026010"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4" name="Slide Number Placeholder 5">
            <a:extLst>
              <a:ext uri="{FF2B5EF4-FFF2-40B4-BE49-F238E27FC236}">
                <a16:creationId xmlns:a16="http://schemas.microsoft.com/office/drawing/2014/main" id="{4462B798-01CC-3F9B-69DC-58AA9DD79976}"/>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9" name="Picture 8" descr="A green triangle with a black background&#10;&#10;Description automatically generated with medium confidence">
            <a:extLst>
              <a:ext uri="{FF2B5EF4-FFF2-40B4-BE49-F238E27FC236}">
                <a16:creationId xmlns:a16="http://schemas.microsoft.com/office/drawing/2014/main" id="{6511FE06-C0C2-CEC4-8FBD-4E0F4ED671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0" name="Straight Connector 9">
            <a:extLst>
              <a:ext uri="{FF2B5EF4-FFF2-40B4-BE49-F238E27FC236}">
                <a16:creationId xmlns:a16="http://schemas.microsoft.com/office/drawing/2014/main" id="{492D61AE-F809-DD6B-A01B-33D13B302B71}"/>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1A1B8214-BE6E-572D-A1E8-3F0987FA31F0}"/>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53945078"/>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Half Shaded Slide">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9A707D36-9A51-EDB2-AE9A-91B897612774}"/>
              </a:ext>
            </a:extLst>
          </p:cNvPr>
          <p:cNvSpPr/>
          <p:nvPr/>
        </p:nvSpPr>
        <p:spPr bwMode="auto">
          <a:xfrm>
            <a:off x="0" y="0"/>
            <a:ext cx="5954215" cy="6858000"/>
          </a:xfrm>
          <a:prstGeom prst="rect">
            <a:avLst/>
          </a:prstGeom>
          <a:solidFill>
            <a:srgbClr val="F2ECE4">
              <a:alpha val="5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Text Placeholder 6">
            <a:extLst>
              <a:ext uri="{FF2B5EF4-FFF2-40B4-BE49-F238E27FC236}">
                <a16:creationId xmlns:a16="http://schemas.microsoft.com/office/drawing/2014/main" id="{2CC0973E-19D4-F7AD-027C-A7934D7C0460}"/>
              </a:ext>
            </a:extLst>
          </p:cNvPr>
          <p:cNvSpPr>
            <a:spLocks noGrp="1"/>
          </p:cNvSpPr>
          <p:nvPr>
            <p:ph type="body" sz="quarter" idx="13"/>
          </p:nvPr>
        </p:nvSpPr>
        <p:spPr>
          <a:xfrm>
            <a:off x="355740" y="1330190"/>
            <a:ext cx="5378488"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9" name="SmartArt Placeholder 8">
            <a:extLst>
              <a:ext uri="{FF2B5EF4-FFF2-40B4-BE49-F238E27FC236}">
                <a16:creationId xmlns:a16="http://schemas.microsoft.com/office/drawing/2014/main" id="{742D785B-4457-1D76-03FB-C750F9F57BBF}"/>
              </a:ext>
            </a:extLst>
          </p:cNvPr>
          <p:cNvSpPr>
            <a:spLocks noGrp="1"/>
          </p:cNvSpPr>
          <p:nvPr>
            <p:ph type="dgm" sz="quarter" idx="14"/>
          </p:nvPr>
        </p:nvSpPr>
        <p:spPr>
          <a:xfrm>
            <a:off x="6096000" y="1330325"/>
            <a:ext cx="5954713" cy="4703763"/>
          </a:xfrm>
        </p:spPr>
        <p:txBody>
          <a:bodyPr/>
          <a:lstStyle/>
          <a:p>
            <a:r>
              <a:rPr lang="en-US"/>
              <a:t>Click icon to add SmartArt graphic</a:t>
            </a:r>
          </a:p>
        </p:txBody>
      </p:sp>
      <p:sp>
        <p:nvSpPr>
          <p:cNvPr id="5" name="Slide Number Placeholder 5">
            <a:extLst>
              <a:ext uri="{FF2B5EF4-FFF2-40B4-BE49-F238E27FC236}">
                <a16:creationId xmlns:a16="http://schemas.microsoft.com/office/drawing/2014/main" id="{B6AEE95D-C013-9D48-6303-75622814E207}"/>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8" name="Rectangle 5">
            <a:extLst>
              <a:ext uri="{FF2B5EF4-FFF2-40B4-BE49-F238E27FC236}">
                <a16:creationId xmlns:a16="http://schemas.microsoft.com/office/drawing/2014/main" id="{D3A68671-3111-CB26-2873-F49025F9BDAF}"/>
              </a:ext>
            </a:extLst>
          </p:cNvPr>
          <p:cNvSpPr/>
          <p:nvPr userDrawn="1"/>
        </p:nvSpPr>
        <p:spPr bwMode="auto">
          <a:xfrm>
            <a:off x="0" y="0"/>
            <a:ext cx="5954215" cy="6858000"/>
          </a:xfrm>
          <a:prstGeom prst="rect">
            <a:avLst/>
          </a:prstGeom>
          <a:solidFill>
            <a:srgbClr val="F2ECE4">
              <a:alpha val="5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Picture 9" descr="A green triangle with a black background&#10;&#10;Description automatically generated with medium confidence">
            <a:extLst>
              <a:ext uri="{FF2B5EF4-FFF2-40B4-BE49-F238E27FC236}">
                <a16:creationId xmlns:a16="http://schemas.microsoft.com/office/drawing/2014/main" id="{35593AF3-70C4-D3A9-7DA7-719F2E96AC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1" name="Straight Connector 10">
            <a:extLst>
              <a:ext uri="{FF2B5EF4-FFF2-40B4-BE49-F238E27FC236}">
                <a16:creationId xmlns:a16="http://schemas.microsoft.com/office/drawing/2014/main" id="{E663CC60-08F4-6FA3-C60C-9709A0A28D30}"/>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12FC8EFB-9DB4-44E6-8B22-AEEB01CA486E}"/>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67047405"/>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 Only-Text Categories">
    <p:bg>
      <p:bgPr>
        <a:solidFill>
          <a:schemeClr val="bg1"/>
        </a:solid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34BAFEE-9387-5264-081D-9B120B60B9F2}"/>
              </a:ext>
            </a:extLst>
          </p:cNvPr>
          <p:cNvSpPr>
            <a:spLocks noGrp="1"/>
          </p:cNvSpPr>
          <p:nvPr>
            <p:ph sz="half" idx="1"/>
          </p:nvPr>
        </p:nvSpPr>
        <p:spPr>
          <a:xfrm>
            <a:off x="266700" y="2431053"/>
            <a:ext cx="3714738" cy="3119515"/>
          </a:xfrm>
          <a:prstGeom prst="rect">
            <a:avLst/>
          </a:prstGeom>
        </p:spPr>
        <p:txBody>
          <a:bodyPr/>
          <a:lstStyle>
            <a:lvl1pPr>
              <a:buClr>
                <a:srgbClr val="2BBC2B"/>
              </a:buCl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7" name="Content Placeholder 3">
            <a:extLst>
              <a:ext uri="{FF2B5EF4-FFF2-40B4-BE49-F238E27FC236}">
                <a16:creationId xmlns:a16="http://schemas.microsoft.com/office/drawing/2014/main" id="{2D637177-CB77-AFB4-5CB3-6F7AFD544402}"/>
              </a:ext>
            </a:extLst>
          </p:cNvPr>
          <p:cNvSpPr>
            <a:spLocks noGrp="1"/>
          </p:cNvSpPr>
          <p:nvPr>
            <p:ph sz="half" idx="2"/>
          </p:nvPr>
        </p:nvSpPr>
        <p:spPr>
          <a:xfrm>
            <a:off x="4238631" y="2431053"/>
            <a:ext cx="3714738" cy="3119515"/>
          </a:xfrm>
          <a:prstGeom prst="rect">
            <a:avLst/>
          </a:prstGeom>
        </p:spPr>
        <p:txBody>
          <a:bodyPr/>
          <a:lstStyle>
            <a:lvl1pPr>
              <a:buClr>
                <a:srgbClr val="2BBC2B"/>
              </a:buCl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2">
            <a:extLst>
              <a:ext uri="{FF2B5EF4-FFF2-40B4-BE49-F238E27FC236}">
                <a16:creationId xmlns:a16="http://schemas.microsoft.com/office/drawing/2014/main" id="{3C49CA8E-57E5-5606-5A02-3AC8A51BB291}"/>
              </a:ext>
            </a:extLst>
          </p:cNvPr>
          <p:cNvSpPr>
            <a:spLocks noGrp="1"/>
          </p:cNvSpPr>
          <p:nvPr>
            <p:ph type="body" idx="10"/>
          </p:nvPr>
        </p:nvSpPr>
        <p:spPr>
          <a:xfrm>
            <a:off x="268288" y="1781318"/>
            <a:ext cx="3697664" cy="373576"/>
          </a:xfrm>
          <a:prstGeom prst="rect">
            <a:avLst/>
          </a:prstGeom>
        </p:spPr>
        <p:txBody>
          <a:bodyPr anchor="b">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4">
            <a:extLst>
              <a:ext uri="{FF2B5EF4-FFF2-40B4-BE49-F238E27FC236}">
                <a16:creationId xmlns:a16="http://schemas.microsoft.com/office/drawing/2014/main" id="{883B2C9A-9FA5-02D7-2185-A5F2604C89FE}"/>
              </a:ext>
            </a:extLst>
          </p:cNvPr>
          <p:cNvSpPr>
            <a:spLocks noGrp="1"/>
          </p:cNvSpPr>
          <p:nvPr>
            <p:ph type="body" sz="quarter" idx="3"/>
          </p:nvPr>
        </p:nvSpPr>
        <p:spPr>
          <a:xfrm>
            <a:off x="4237497" y="1781318"/>
            <a:ext cx="3715872" cy="373576"/>
          </a:xfrm>
          <a:prstGeom prst="rect">
            <a:avLst/>
          </a:prstGeom>
        </p:spPr>
        <p:txBody>
          <a:bodyPr anchor="b">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Content Placeholder 3">
            <a:extLst>
              <a:ext uri="{FF2B5EF4-FFF2-40B4-BE49-F238E27FC236}">
                <a16:creationId xmlns:a16="http://schemas.microsoft.com/office/drawing/2014/main" id="{03EB3DCC-EE6F-A9A6-AEC2-B663316B3005}"/>
              </a:ext>
            </a:extLst>
          </p:cNvPr>
          <p:cNvSpPr>
            <a:spLocks noGrp="1"/>
          </p:cNvSpPr>
          <p:nvPr>
            <p:ph sz="half" idx="11"/>
          </p:nvPr>
        </p:nvSpPr>
        <p:spPr>
          <a:xfrm>
            <a:off x="8224914" y="2431052"/>
            <a:ext cx="3714738" cy="3119515"/>
          </a:xfrm>
          <a:prstGeom prst="rect">
            <a:avLst/>
          </a:prstGeom>
        </p:spPr>
        <p:txBody>
          <a:bodyPr/>
          <a:lstStyle>
            <a:lvl1pPr>
              <a:buClr>
                <a:srgbClr val="2BBC2B"/>
              </a:buCl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4" name="Text Placeholder 4">
            <a:extLst>
              <a:ext uri="{FF2B5EF4-FFF2-40B4-BE49-F238E27FC236}">
                <a16:creationId xmlns:a16="http://schemas.microsoft.com/office/drawing/2014/main" id="{FA2F8CF0-4F9D-0830-6675-66DB1257975D}"/>
              </a:ext>
            </a:extLst>
          </p:cNvPr>
          <p:cNvSpPr>
            <a:spLocks noGrp="1"/>
          </p:cNvSpPr>
          <p:nvPr>
            <p:ph type="body" sz="quarter" idx="12"/>
          </p:nvPr>
        </p:nvSpPr>
        <p:spPr>
          <a:xfrm>
            <a:off x="8223780" y="1781318"/>
            <a:ext cx="3715872" cy="373576"/>
          </a:xfrm>
          <a:prstGeom prst="rect">
            <a:avLst/>
          </a:prstGeom>
        </p:spPr>
        <p:txBody>
          <a:bodyPr anchor="b">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2" name="Picture 11" descr="A green triangle with a black background&#10;&#10;Description automatically generated with medium confidence">
            <a:extLst>
              <a:ext uri="{FF2B5EF4-FFF2-40B4-BE49-F238E27FC236}">
                <a16:creationId xmlns:a16="http://schemas.microsoft.com/office/drawing/2014/main" id="{F8421EFD-FC76-991C-6C93-C5D07FCBA69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5" name="Title 1">
            <a:extLst>
              <a:ext uri="{FF2B5EF4-FFF2-40B4-BE49-F238E27FC236}">
                <a16:creationId xmlns:a16="http://schemas.microsoft.com/office/drawing/2014/main" id="{D99A7A8C-5A71-74BA-BFA4-151DDDD7F1FA}"/>
              </a:ext>
            </a:extLst>
          </p:cNvPr>
          <p:cNvSpPr>
            <a:spLocks noGrp="1"/>
          </p:cNvSpPr>
          <p:nvPr>
            <p:ph type="title"/>
          </p:nvPr>
        </p:nvSpPr>
        <p:spPr>
          <a:xfrm>
            <a:off x="266700"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0" name="Straight Connector 9">
            <a:extLst>
              <a:ext uri="{FF2B5EF4-FFF2-40B4-BE49-F238E27FC236}">
                <a16:creationId xmlns:a16="http://schemas.microsoft.com/office/drawing/2014/main" id="{F786A2CE-8FD3-3525-0EA2-0D6A89CE5FD6}"/>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9317D7CE-3546-1F93-3CD8-3866B3EE81EB}"/>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11" name="Picture 10" descr="A green triangle with a black background&#10;&#10;Description automatically generated with medium confidence">
            <a:extLst>
              <a:ext uri="{FF2B5EF4-FFF2-40B4-BE49-F238E27FC236}">
                <a16:creationId xmlns:a16="http://schemas.microsoft.com/office/drawing/2014/main" id="{E4F92508-CCDA-161F-03AF-645ED14395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3" name="Straight Connector 12">
            <a:extLst>
              <a:ext uri="{FF2B5EF4-FFF2-40B4-BE49-F238E27FC236}">
                <a16:creationId xmlns:a16="http://schemas.microsoft.com/office/drawing/2014/main" id="{4FC61635-6232-C0A7-2B07-8E9265C59FE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00D88856-131D-7E7C-7A1E-43800B0760ED}"/>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62120579"/>
      </p:ext>
    </p:extLst>
  </p:cSld>
  <p:clrMapOvr>
    <a:masterClrMapping/>
  </p:clrMapOvr>
  <p:extLst>
    <p:ext uri="{DCECCB84-F9BA-43D5-87BE-67443E8EF086}">
      <p15:sldGuideLst xmlns:p15="http://schemas.microsoft.com/office/powerpoint/2012/main">
        <p15:guide id="1" pos="14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 Only-Text Categories">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34BAFEE-9387-5264-081D-9B120B60B9F2}"/>
              </a:ext>
            </a:extLst>
          </p:cNvPr>
          <p:cNvSpPr>
            <a:spLocks noGrp="1"/>
          </p:cNvSpPr>
          <p:nvPr>
            <p:ph sz="half" idx="1"/>
          </p:nvPr>
        </p:nvSpPr>
        <p:spPr>
          <a:xfrm>
            <a:off x="266699" y="1926003"/>
            <a:ext cx="5181600"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7" name="Content Placeholder 3">
            <a:extLst>
              <a:ext uri="{FF2B5EF4-FFF2-40B4-BE49-F238E27FC236}">
                <a16:creationId xmlns:a16="http://schemas.microsoft.com/office/drawing/2014/main" id="{2D637177-CB77-AFB4-5CB3-6F7AFD544402}"/>
              </a:ext>
            </a:extLst>
          </p:cNvPr>
          <p:cNvSpPr>
            <a:spLocks noGrp="1"/>
          </p:cNvSpPr>
          <p:nvPr>
            <p:ph sz="half" idx="2"/>
          </p:nvPr>
        </p:nvSpPr>
        <p:spPr>
          <a:xfrm>
            <a:off x="5600699" y="1926003"/>
            <a:ext cx="5181600"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8" name="Text Placeholder 2">
            <a:extLst>
              <a:ext uri="{FF2B5EF4-FFF2-40B4-BE49-F238E27FC236}">
                <a16:creationId xmlns:a16="http://schemas.microsoft.com/office/drawing/2014/main" id="{3C49CA8E-57E5-5606-5A02-3AC8A51BB291}"/>
              </a:ext>
            </a:extLst>
          </p:cNvPr>
          <p:cNvSpPr>
            <a:spLocks noGrp="1"/>
          </p:cNvSpPr>
          <p:nvPr>
            <p:ph type="body" idx="10"/>
          </p:nvPr>
        </p:nvSpPr>
        <p:spPr>
          <a:xfrm>
            <a:off x="266699" y="1276267"/>
            <a:ext cx="5157787" cy="521093"/>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4">
            <a:extLst>
              <a:ext uri="{FF2B5EF4-FFF2-40B4-BE49-F238E27FC236}">
                <a16:creationId xmlns:a16="http://schemas.microsoft.com/office/drawing/2014/main" id="{883B2C9A-9FA5-02D7-2185-A5F2604C89FE}"/>
              </a:ext>
            </a:extLst>
          </p:cNvPr>
          <p:cNvSpPr>
            <a:spLocks noGrp="1"/>
          </p:cNvSpPr>
          <p:nvPr>
            <p:ph type="body" sz="quarter" idx="3"/>
          </p:nvPr>
        </p:nvSpPr>
        <p:spPr>
          <a:xfrm>
            <a:off x="5599111" y="1276267"/>
            <a:ext cx="5183188" cy="521093"/>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0" name="Picture 9" descr="A green triangle with a black background&#10;&#10;Description automatically generated with medium confidence">
            <a:extLst>
              <a:ext uri="{FF2B5EF4-FFF2-40B4-BE49-F238E27FC236}">
                <a16:creationId xmlns:a16="http://schemas.microsoft.com/office/drawing/2014/main" id="{81E747BB-4AB9-7BF6-A84B-477C7A247AD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5AB0DBE5-35FC-C400-B851-F445DDF0502B}"/>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0F6368DA-9F6B-9DD8-7636-298EFA0379BC}"/>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58AEF40F-8582-F1E7-C2E5-DE836BB00600}"/>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BEDE7C15-B464-6FAB-AE3E-93B75D2173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1" name="Straight Connector 10">
            <a:extLst>
              <a:ext uri="{FF2B5EF4-FFF2-40B4-BE49-F238E27FC236}">
                <a16:creationId xmlns:a16="http://schemas.microsoft.com/office/drawing/2014/main" id="{BADA2404-6369-D833-DB7F-C4E588CA3F7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C873DFB3-0E31-C04C-4982-2D57DC37C499}"/>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0586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ategories_a">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B1A876D4-58FB-AA00-17F8-C72BBDB47FDB}"/>
              </a:ext>
            </a:extLst>
          </p:cNvPr>
          <p:cNvSpPr/>
          <p:nvPr/>
        </p:nvSpPr>
        <p:spPr>
          <a:xfrm>
            <a:off x="1315415" y="2024699"/>
            <a:ext cx="1941512" cy="1941512"/>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E1908F18-C662-9CDC-B670-6B1916758C58}"/>
              </a:ext>
            </a:extLst>
          </p:cNvPr>
          <p:cNvSpPr/>
          <p:nvPr/>
        </p:nvSpPr>
        <p:spPr>
          <a:xfrm>
            <a:off x="5225428" y="2016125"/>
            <a:ext cx="1941512" cy="1941512"/>
          </a:xfrm>
          <a:prstGeom prst="ellipse">
            <a:avLst/>
          </a:prstGeom>
          <a:solidFill>
            <a:srgbClr val="B4E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507DD1BA-CCEB-FF47-C437-6F2B60CD1335}"/>
              </a:ext>
            </a:extLst>
          </p:cNvPr>
          <p:cNvSpPr/>
          <p:nvPr/>
        </p:nvSpPr>
        <p:spPr>
          <a:xfrm>
            <a:off x="8988094" y="1987218"/>
            <a:ext cx="1941512" cy="1941512"/>
          </a:xfrm>
          <a:prstGeom prst="ellipse">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 Placeholder 2">
            <a:extLst>
              <a:ext uri="{FF2B5EF4-FFF2-40B4-BE49-F238E27FC236}">
                <a16:creationId xmlns:a16="http://schemas.microsoft.com/office/drawing/2014/main" id="{C58675C9-7BC7-2EBC-08CA-32704FB03FB1}"/>
              </a:ext>
            </a:extLst>
          </p:cNvPr>
          <p:cNvSpPr>
            <a:spLocks noGrp="1"/>
          </p:cNvSpPr>
          <p:nvPr>
            <p:ph type="body" sz="quarter" idx="13" hasCustomPrompt="1"/>
          </p:nvPr>
        </p:nvSpPr>
        <p:spPr>
          <a:xfrm>
            <a:off x="5411203" y="4365904"/>
            <a:ext cx="1569961" cy="305488"/>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r>
              <a:rPr lang="en-US"/>
              <a:t>Headline 2</a:t>
            </a:r>
          </a:p>
        </p:txBody>
      </p:sp>
      <p:sp>
        <p:nvSpPr>
          <p:cNvPr id="26" name="Text Placeholder 2">
            <a:extLst>
              <a:ext uri="{FF2B5EF4-FFF2-40B4-BE49-F238E27FC236}">
                <a16:creationId xmlns:a16="http://schemas.microsoft.com/office/drawing/2014/main" id="{FA28BE74-4809-78C7-16B7-3B89C18791D5}"/>
              </a:ext>
            </a:extLst>
          </p:cNvPr>
          <p:cNvSpPr>
            <a:spLocks noGrp="1"/>
          </p:cNvSpPr>
          <p:nvPr>
            <p:ph type="body" sz="quarter" idx="14" hasCustomPrompt="1"/>
          </p:nvPr>
        </p:nvSpPr>
        <p:spPr>
          <a:xfrm>
            <a:off x="5489502" y="5004137"/>
            <a:ext cx="1448841" cy="1317150"/>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27" name="Text Placeholder 2">
            <a:extLst>
              <a:ext uri="{FF2B5EF4-FFF2-40B4-BE49-F238E27FC236}">
                <a16:creationId xmlns:a16="http://schemas.microsoft.com/office/drawing/2014/main" id="{68A99BBB-B5A7-C2CA-C94B-723B67215416}"/>
              </a:ext>
            </a:extLst>
          </p:cNvPr>
          <p:cNvSpPr>
            <a:spLocks noGrp="1"/>
          </p:cNvSpPr>
          <p:nvPr>
            <p:ph type="body" sz="quarter" idx="15" hasCustomPrompt="1"/>
          </p:nvPr>
        </p:nvSpPr>
        <p:spPr>
          <a:xfrm>
            <a:off x="5053398" y="4685976"/>
            <a:ext cx="2321441" cy="275217"/>
          </a:xfrm>
          <a:prstGeom prst="rect">
            <a:avLst/>
          </a:prstGeom>
        </p:spPr>
        <p:txBody>
          <a:bodyPr>
            <a:noAutofit/>
          </a:bodyPr>
          <a:lstStyle>
            <a:lvl1pPr marL="0" indent="0" algn="ctr">
              <a:lnSpc>
                <a:spcPct val="100000"/>
              </a:lnSpc>
              <a:buNone/>
              <a:defRPr sz="1400" b="0">
                <a:solidFill>
                  <a:schemeClr val="tx1"/>
                </a:solidFill>
              </a:defRPr>
            </a:lvl1pPr>
            <a:lvl2pPr marL="221761" indent="0">
              <a:buNone/>
              <a:defRPr/>
            </a:lvl2pPr>
          </a:lstStyle>
          <a:p>
            <a:r>
              <a:rPr lang="en-US"/>
              <a:t>Sub-header Options</a:t>
            </a:r>
          </a:p>
        </p:txBody>
      </p:sp>
      <p:sp>
        <p:nvSpPr>
          <p:cNvPr id="28" name="Text Placeholder 2">
            <a:extLst>
              <a:ext uri="{FF2B5EF4-FFF2-40B4-BE49-F238E27FC236}">
                <a16:creationId xmlns:a16="http://schemas.microsoft.com/office/drawing/2014/main" id="{D6D1A6CF-3763-4D10-BF2B-40E436EA500C}"/>
              </a:ext>
            </a:extLst>
          </p:cNvPr>
          <p:cNvSpPr>
            <a:spLocks noGrp="1"/>
          </p:cNvSpPr>
          <p:nvPr>
            <p:ph type="body" sz="quarter" idx="16" hasCustomPrompt="1"/>
          </p:nvPr>
        </p:nvSpPr>
        <p:spPr>
          <a:xfrm>
            <a:off x="1499515" y="4369215"/>
            <a:ext cx="1569961" cy="305488"/>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r>
              <a:rPr lang="en-US"/>
              <a:t>Headline 1</a:t>
            </a:r>
          </a:p>
        </p:txBody>
      </p:sp>
      <p:sp>
        <p:nvSpPr>
          <p:cNvPr id="29" name="Text Placeholder 2">
            <a:extLst>
              <a:ext uri="{FF2B5EF4-FFF2-40B4-BE49-F238E27FC236}">
                <a16:creationId xmlns:a16="http://schemas.microsoft.com/office/drawing/2014/main" id="{EA7C18EA-9EE6-4151-C778-3F3B7E83FDA9}"/>
              </a:ext>
            </a:extLst>
          </p:cNvPr>
          <p:cNvSpPr>
            <a:spLocks noGrp="1"/>
          </p:cNvSpPr>
          <p:nvPr>
            <p:ph type="body" sz="quarter" idx="17" hasCustomPrompt="1"/>
          </p:nvPr>
        </p:nvSpPr>
        <p:spPr>
          <a:xfrm>
            <a:off x="1577814" y="5007448"/>
            <a:ext cx="1448841" cy="1317150"/>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30" name="Text Placeholder 2">
            <a:extLst>
              <a:ext uri="{FF2B5EF4-FFF2-40B4-BE49-F238E27FC236}">
                <a16:creationId xmlns:a16="http://schemas.microsoft.com/office/drawing/2014/main" id="{FE7580A7-D832-3B93-2312-CD1008264AD8}"/>
              </a:ext>
            </a:extLst>
          </p:cNvPr>
          <p:cNvSpPr>
            <a:spLocks noGrp="1"/>
          </p:cNvSpPr>
          <p:nvPr>
            <p:ph type="body" sz="quarter" idx="18" hasCustomPrompt="1"/>
          </p:nvPr>
        </p:nvSpPr>
        <p:spPr>
          <a:xfrm>
            <a:off x="1141710" y="4689287"/>
            <a:ext cx="2321441" cy="275217"/>
          </a:xfrm>
          <a:prstGeom prst="rect">
            <a:avLst/>
          </a:prstGeom>
        </p:spPr>
        <p:txBody>
          <a:bodyPr>
            <a:noAutofit/>
          </a:bodyPr>
          <a:lstStyle>
            <a:lvl1pPr marL="0" indent="0" algn="ctr">
              <a:lnSpc>
                <a:spcPct val="100000"/>
              </a:lnSpc>
              <a:buNone/>
              <a:defRPr sz="1400" b="0">
                <a:solidFill>
                  <a:schemeClr val="tx1"/>
                </a:solidFill>
              </a:defRPr>
            </a:lvl1pPr>
            <a:lvl2pPr marL="221761" indent="0">
              <a:buNone/>
              <a:defRPr/>
            </a:lvl2pPr>
          </a:lstStyle>
          <a:p>
            <a:r>
              <a:rPr lang="en-US"/>
              <a:t>Sub-header Options</a:t>
            </a:r>
          </a:p>
        </p:txBody>
      </p:sp>
      <p:sp>
        <p:nvSpPr>
          <p:cNvPr id="31" name="Text Placeholder 2">
            <a:extLst>
              <a:ext uri="{FF2B5EF4-FFF2-40B4-BE49-F238E27FC236}">
                <a16:creationId xmlns:a16="http://schemas.microsoft.com/office/drawing/2014/main" id="{5499ABA3-3BC6-C29E-A76B-7AE0D113F34C}"/>
              </a:ext>
            </a:extLst>
          </p:cNvPr>
          <p:cNvSpPr>
            <a:spLocks noGrp="1"/>
          </p:cNvSpPr>
          <p:nvPr>
            <p:ph type="body" sz="quarter" idx="19" hasCustomPrompt="1"/>
          </p:nvPr>
        </p:nvSpPr>
        <p:spPr>
          <a:xfrm>
            <a:off x="9175284" y="4375843"/>
            <a:ext cx="1569961" cy="305488"/>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r>
              <a:rPr lang="en-US"/>
              <a:t>Headline 3</a:t>
            </a:r>
          </a:p>
        </p:txBody>
      </p:sp>
      <p:sp>
        <p:nvSpPr>
          <p:cNvPr id="32" name="Text Placeholder 2">
            <a:extLst>
              <a:ext uri="{FF2B5EF4-FFF2-40B4-BE49-F238E27FC236}">
                <a16:creationId xmlns:a16="http://schemas.microsoft.com/office/drawing/2014/main" id="{E37FBA6D-8B04-50A8-F1B1-77D9169F2551}"/>
              </a:ext>
            </a:extLst>
          </p:cNvPr>
          <p:cNvSpPr>
            <a:spLocks noGrp="1"/>
          </p:cNvSpPr>
          <p:nvPr>
            <p:ph type="body" sz="quarter" idx="20" hasCustomPrompt="1"/>
          </p:nvPr>
        </p:nvSpPr>
        <p:spPr>
          <a:xfrm>
            <a:off x="9253583" y="5014076"/>
            <a:ext cx="1448841" cy="1317150"/>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33" name="Text Placeholder 2">
            <a:extLst>
              <a:ext uri="{FF2B5EF4-FFF2-40B4-BE49-F238E27FC236}">
                <a16:creationId xmlns:a16="http://schemas.microsoft.com/office/drawing/2014/main" id="{4208317E-76F8-9623-048D-7D68D96D3E51}"/>
              </a:ext>
            </a:extLst>
          </p:cNvPr>
          <p:cNvSpPr>
            <a:spLocks noGrp="1"/>
          </p:cNvSpPr>
          <p:nvPr>
            <p:ph type="body" sz="quarter" idx="21" hasCustomPrompt="1"/>
          </p:nvPr>
        </p:nvSpPr>
        <p:spPr>
          <a:xfrm>
            <a:off x="8817479" y="4695915"/>
            <a:ext cx="2321441" cy="275217"/>
          </a:xfrm>
          <a:prstGeom prst="rect">
            <a:avLst/>
          </a:prstGeom>
        </p:spPr>
        <p:txBody>
          <a:bodyPr>
            <a:noAutofit/>
          </a:bodyPr>
          <a:lstStyle>
            <a:lvl1pPr marL="0" indent="0" algn="ctr">
              <a:lnSpc>
                <a:spcPct val="100000"/>
              </a:lnSpc>
              <a:buNone/>
              <a:defRPr sz="1400" b="0">
                <a:solidFill>
                  <a:schemeClr val="tx1"/>
                </a:solidFill>
              </a:defRPr>
            </a:lvl1pPr>
            <a:lvl2pPr marL="221761" indent="0">
              <a:buNone/>
              <a:defRPr/>
            </a:lvl2pPr>
          </a:lstStyle>
          <a:p>
            <a:r>
              <a:rPr lang="en-US"/>
              <a:t>Sub-header Options</a:t>
            </a:r>
          </a:p>
        </p:txBody>
      </p:sp>
      <p:cxnSp>
        <p:nvCxnSpPr>
          <p:cNvPr id="34" name="Straight Connector 33">
            <a:extLst>
              <a:ext uri="{FF2B5EF4-FFF2-40B4-BE49-F238E27FC236}">
                <a16:creationId xmlns:a16="http://schemas.microsoft.com/office/drawing/2014/main" id="{33F29895-09CC-505C-8F1E-D326CEA17283}"/>
              </a:ext>
            </a:extLst>
          </p:cNvPr>
          <p:cNvCxnSpPr/>
          <p:nvPr/>
        </p:nvCxnSpPr>
        <p:spPr>
          <a:xfrm>
            <a:off x="7972725" y="1790958"/>
            <a:ext cx="0" cy="4275544"/>
          </a:xfrm>
          <a:prstGeom prst="line">
            <a:avLst/>
          </a:prstGeom>
          <a:ln>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E167E80-F204-20AA-C003-867A329232B5}"/>
              </a:ext>
            </a:extLst>
          </p:cNvPr>
          <p:cNvCxnSpPr>
            <a:cxnSpLocks/>
          </p:cNvCxnSpPr>
          <p:nvPr/>
        </p:nvCxnSpPr>
        <p:spPr>
          <a:xfrm>
            <a:off x="4140780" y="1790958"/>
            <a:ext cx="0" cy="4275544"/>
          </a:xfrm>
          <a:prstGeom prst="line">
            <a:avLst/>
          </a:prstGeom>
          <a:ln>
            <a:solidFill>
              <a:srgbClr val="B4EA54"/>
            </a:solidFill>
          </a:ln>
        </p:spPr>
        <p:style>
          <a:lnRef idx="1">
            <a:schemeClr val="accent1"/>
          </a:lnRef>
          <a:fillRef idx="0">
            <a:schemeClr val="accent1"/>
          </a:fillRef>
          <a:effectRef idx="0">
            <a:schemeClr val="accent1"/>
          </a:effectRef>
          <a:fontRef idx="minor">
            <a:schemeClr val="tx1"/>
          </a:fontRef>
        </p:style>
      </p:cxnSp>
      <p:pic>
        <p:nvPicPr>
          <p:cNvPr id="9" name="Picture 8" descr="A green triangle with a black background&#10;&#10;Description automatically generated with medium confidence">
            <a:extLst>
              <a:ext uri="{FF2B5EF4-FFF2-40B4-BE49-F238E27FC236}">
                <a16:creationId xmlns:a16="http://schemas.microsoft.com/office/drawing/2014/main" id="{2FD3CFAB-7016-E8BC-CA35-CE69483944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D4A5A856-C23F-5CFE-0AA9-503EB2121A62}"/>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7D5AABF1-AE8C-E421-67AB-E35A42B16298}"/>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63DC57AF-2B0F-F8FD-3F2C-F49887FC85A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3" name="Online Image Placeholder 12">
            <a:extLst>
              <a:ext uri="{FF2B5EF4-FFF2-40B4-BE49-F238E27FC236}">
                <a16:creationId xmlns:a16="http://schemas.microsoft.com/office/drawing/2014/main" id="{96EDC69C-C5C7-4AD2-E5A4-46DB9EA6D2BF}"/>
              </a:ext>
            </a:extLst>
          </p:cNvPr>
          <p:cNvSpPr>
            <a:spLocks noGrp="1"/>
          </p:cNvSpPr>
          <p:nvPr>
            <p:ph type="clipArt" sz="quarter" idx="25"/>
          </p:nvPr>
        </p:nvSpPr>
        <p:spPr>
          <a:xfrm>
            <a:off x="1801372" y="2616009"/>
            <a:ext cx="1001724" cy="683930"/>
          </a:xfrm>
        </p:spPr>
        <p:txBody>
          <a:bodyPr>
            <a:normAutofit/>
          </a:bodyPr>
          <a:lstStyle>
            <a:lvl1pPr marL="0" indent="0">
              <a:buNone/>
              <a:defRPr sz="1200"/>
            </a:lvl1pPr>
          </a:lstStyle>
          <a:p>
            <a:r>
              <a:rPr lang="en-US"/>
              <a:t>Click icon to add online image</a:t>
            </a:r>
            <a:endParaRPr lang="en-US" dirty="0"/>
          </a:p>
        </p:txBody>
      </p:sp>
      <p:sp>
        <p:nvSpPr>
          <p:cNvPr id="14" name="Online Image Placeholder 12">
            <a:extLst>
              <a:ext uri="{FF2B5EF4-FFF2-40B4-BE49-F238E27FC236}">
                <a16:creationId xmlns:a16="http://schemas.microsoft.com/office/drawing/2014/main" id="{1D77BA23-C851-0E16-BB24-3C0292319465}"/>
              </a:ext>
            </a:extLst>
          </p:cNvPr>
          <p:cNvSpPr>
            <a:spLocks noGrp="1"/>
          </p:cNvSpPr>
          <p:nvPr>
            <p:ph type="clipArt" sz="quarter" idx="26"/>
          </p:nvPr>
        </p:nvSpPr>
        <p:spPr>
          <a:xfrm>
            <a:off x="5713060" y="2616009"/>
            <a:ext cx="1001724" cy="683930"/>
          </a:xfrm>
        </p:spPr>
        <p:txBody>
          <a:bodyPr>
            <a:normAutofit/>
          </a:bodyPr>
          <a:lstStyle>
            <a:lvl1pPr marL="0" indent="0">
              <a:buNone/>
              <a:defRPr sz="1200"/>
            </a:lvl1pPr>
          </a:lstStyle>
          <a:p>
            <a:r>
              <a:rPr lang="en-US"/>
              <a:t>Click icon to add online image</a:t>
            </a:r>
            <a:endParaRPr lang="en-US" dirty="0"/>
          </a:p>
        </p:txBody>
      </p:sp>
      <p:sp>
        <p:nvSpPr>
          <p:cNvPr id="15" name="Online Image Placeholder 12">
            <a:extLst>
              <a:ext uri="{FF2B5EF4-FFF2-40B4-BE49-F238E27FC236}">
                <a16:creationId xmlns:a16="http://schemas.microsoft.com/office/drawing/2014/main" id="{82325BF3-D9BE-35B9-6367-A3EFBCFD211F}"/>
              </a:ext>
            </a:extLst>
          </p:cNvPr>
          <p:cNvSpPr>
            <a:spLocks noGrp="1"/>
          </p:cNvSpPr>
          <p:nvPr>
            <p:ph type="clipArt" sz="quarter" idx="27"/>
          </p:nvPr>
        </p:nvSpPr>
        <p:spPr>
          <a:xfrm>
            <a:off x="9477141" y="2644916"/>
            <a:ext cx="1001724" cy="683930"/>
          </a:xfrm>
        </p:spPr>
        <p:txBody>
          <a:bodyPr>
            <a:normAutofit/>
          </a:bodyPr>
          <a:lstStyle>
            <a:lvl1pPr marL="0" indent="0">
              <a:buNone/>
              <a:defRPr sz="1200"/>
            </a:lvl1pPr>
          </a:lstStyle>
          <a:p>
            <a:r>
              <a:rPr lang="en-US"/>
              <a:t>Click icon to add online image</a:t>
            </a:r>
            <a:endParaRPr lang="en-US" dirty="0"/>
          </a:p>
        </p:txBody>
      </p:sp>
    </p:spTree>
    <p:extLst>
      <p:ext uri="{BB962C8B-B14F-4D97-AF65-F5344CB8AC3E}">
        <p14:creationId xmlns:p14="http://schemas.microsoft.com/office/powerpoint/2010/main" val="1466590763"/>
      </p:ext>
    </p:extLst>
  </p:cSld>
  <p:clrMapOvr>
    <a:masterClrMapping/>
  </p:clrMapOvr>
  <p:hf hdr="0" ftr="0" dt="0"/>
  <p:extLst>
    <p:ext uri="{DCECCB84-F9BA-43D5-87BE-67443E8EF086}">
      <p15:sldGuideLst xmlns:p15="http://schemas.microsoft.com/office/powerpoint/2012/main">
        <p15:guide id="1">
          <p15:clr>
            <a:srgbClr val="FBAE40"/>
          </p15:clr>
        </p15:guide>
        <p15:guide id="5" pos="7680">
          <p15:clr>
            <a:srgbClr val="FBAE40"/>
          </p15:clr>
        </p15:guide>
        <p15:guide id="6" orient="horz">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Categories_b">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537E3884-3307-87A8-0CF6-704541207EF2}"/>
              </a:ext>
            </a:extLst>
          </p:cNvPr>
          <p:cNvSpPr>
            <a:spLocks noGrp="1" noRot="1" noMove="1" noResize="1" noEditPoints="1" noAdjustHandles="1" noChangeArrowheads="1" noChangeShapeType="1"/>
          </p:cNvSpPr>
          <p:nvPr/>
        </p:nvSpPr>
        <p:spPr bwMode="auto">
          <a:xfrm rot="5400000">
            <a:off x="4795834" y="-536897"/>
            <a:ext cx="2600326" cy="12191997"/>
          </a:xfrm>
          <a:prstGeom prst="rect">
            <a:avLst/>
          </a:prstGeom>
          <a:solidFill>
            <a:srgbClr val="F2ECE4">
              <a:alpha val="25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798D85A-0F4B-D032-9ACD-11B57CAF05EE}"/>
              </a:ext>
            </a:extLst>
          </p:cNvPr>
          <p:cNvSpPr/>
          <p:nvPr/>
        </p:nvSpPr>
        <p:spPr>
          <a:xfrm>
            <a:off x="1698176" y="2344528"/>
            <a:ext cx="2569028" cy="35995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6BF4A727-21A3-1106-44C9-4960BB0E3311}"/>
              </a:ext>
            </a:extLst>
          </p:cNvPr>
          <p:cNvSpPr/>
          <p:nvPr/>
        </p:nvSpPr>
        <p:spPr>
          <a:xfrm>
            <a:off x="1698176"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DA8450E-9056-EBF3-D94C-FEC4E652F62C}"/>
              </a:ext>
            </a:extLst>
          </p:cNvPr>
          <p:cNvSpPr/>
          <p:nvPr/>
        </p:nvSpPr>
        <p:spPr>
          <a:xfrm>
            <a:off x="4811482" y="2344528"/>
            <a:ext cx="2569028" cy="35995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EE42665-A6C3-F1A2-8215-4D58AE010971}"/>
              </a:ext>
            </a:extLst>
          </p:cNvPr>
          <p:cNvSpPr/>
          <p:nvPr/>
        </p:nvSpPr>
        <p:spPr>
          <a:xfrm>
            <a:off x="7924796" y="2344528"/>
            <a:ext cx="2569028" cy="3599544"/>
          </a:xfrm>
          <a:prstGeom prst="rect">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1D04918-3012-AC99-FB69-F1AD43A68BF8}"/>
              </a:ext>
            </a:extLst>
          </p:cNvPr>
          <p:cNvSpPr/>
          <p:nvPr/>
        </p:nvSpPr>
        <p:spPr>
          <a:xfrm>
            <a:off x="4811482"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9BE8BFAD-5732-CB77-5D38-26ABF18EDD34}"/>
              </a:ext>
            </a:extLst>
          </p:cNvPr>
          <p:cNvSpPr/>
          <p:nvPr/>
        </p:nvSpPr>
        <p:spPr>
          <a:xfrm>
            <a:off x="7924796"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6" name="Text Placeholder 2">
            <a:extLst>
              <a:ext uri="{FF2B5EF4-FFF2-40B4-BE49-F238E27FC236}">
                <a16:creationId xmlns:a16="http://schemas.microsoft.com/office/drawing/2014/main" id="{FA28BE74-4809-78C7-16B7-3B89C18791D5}"/>
              </a:ext>
            </a:extLst>
          </p:cNvPr>
          <p:cNvSpPr>
            <a:spLocks noGrp="1"/>
          </p:cNvSpPr>
          <p:nvPr>
            <p:ph type="body" sz="quarter" idx="14" hasCustomPrompt="1"/>
          </p:nvPr>
        </p:nvSpPr>
        <p:spPr>
          <a:xfrm>
            <a:off x="1932033" y="3617436"/>
            <a:ext cx="2062389" cy="1988233"/>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28" name="Text Placeholder 2">
            <a:extLst>
              <a:ext uri="{FF2B5EF4-FFF2-40B4-BE49-F238E27FC236}">
                <a16:creationId xmlns:a16="http://schemas.microsoft.com/office/drawing/2014/main" id="{D6D1A6CF-3763-4D10-BF2B-40E436EA500C}"/>
              </a:ext>
            </a:extLst>
          </p:cNvPr>
          <p:cNvSpPr>
            <a:spLocks noGrp="1"/>
          </p:cNvSpPr>
          <p:nvPr>
            <p:ph type="body" sz="quarter" idx="16" hasCustomPrompt="1"/>
          </p:nvPr>
        </p:nvSpPr>
        <p:spPr>
          <a:xfrm>
            <a:off x="1950230" y="2514174"/>
            <a:ext cx="2316966"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Headline 1</a:t>
            </a:r>
          </a:p>
        </p:txBody>
      </p:sp>
      <p:sp>
        <p:nvSpPr>
          <p:cNvPr id="30" name="Text Placeholder 2">
            <a:extLst>
              <a:ext uri="{FF2B5EF4-FFF2-40B4-BE49-F238E27FC236}">
                <a16:creationId xmlns:a16="http://schemas.microsoft.com/office/drawing/2014/main" id="{FE7580A7-D832-3B93-2312-CD1008264AD8}"/>
              </a:ext>
            </a:extLst>
          </p:cNvPr>
          <p:cNvSpPr>
            <a:spLocks noGrp="1"/>
          </p:cNvSpPr>
          <p:nvPr>
            <p:ph type="body" sz="quarter" idx="18" hasCustomPrompt="1"/>
          </p:nvPr>
        </p:nvSpPr>
        <p:spPr>
          <a:xfrm>
            <a:off x="1932033" y="3318342"/>
            <a:ext cx="2062389" cy="296509"/>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6" name="Text Placeholder 2">
            <a:extLst>
              <a:ext uri="{FF2B5EF4-FFF2-40B4-BE49-F238E27FC236}">
                <a16:creationId xmlns:a16="http://schemas.microsoft.com/office/drawing/2014/main" id="{F45B7350-49B8-77A5-7DCA-737C5F65E05F}"/>
              </a:ext>
            </a:extLst>
          </p:cNvPr>
          <p:cNvSpPr>
            <a:spLocks noGrp="1"/>
          </p:cNvSpPr>
          <p:nvPr>
            <p:ph type="body" sz="quarter" idx="19" hasCustomPrompt="1"/>
          </p:nvPr>
        </p:nvSpPr>
        <p:spPr>
          <a:xfrm>
            <a:off x="5058595" y="3617436"/>
            <a:ext cx="2062389" cy="1988233"/>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7" name="Text Placeholder 2">
            <a:extLst>
              <a:ext uri="{FF2B5EF4-FFF2-40B4-BE49-F238E27FC236}">
                <a16:creationId xmlns:a16="http://schemas.microsoft.com/office/drawing/2014/main" id="{5C8FF34D-2E1A-5C19-6C64-99DB15EFBCE3}"/>
              </a:ext>
            </a:extLst>
          </p:cNvPr>
          <p:cNvSpPr>
            <a:spLocks noGrp="1"/>
          </p:cNvSpPr>
          <p:nvPr>
            <p:ph type="body" sz="quarter" idx="20" hasCustomPrompt="1"/>
          </p:nvPr>
        </p:nvSpPr>
        <p:spPr>
          <a:xfrm>
            <a:off x="5076793" y="2514174"/>
            <a:ext cx="2303718"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Headline 2</a:t>
            </a:r>
          </a:p>
        </p:txBody>
      </p:sp>
      <p:sp>
        <p:nvSpPr>
          <p:cNvPr id="8" name="Text Placeholder 2">
            <a:extLst>
              <a:ext uri="{FF2B5EF4-FFF2-40B4-BE49-F238E27FC236}">
                <a16:creationId xmlns:a16="http://schemas.microsoft.com/office/drawing/2014/main" id="{3BCB5B91-6179-D7D5-AFFD-EFB426FC5E95}"/>
              </a:ext>
            </a:extLst>
          </p:cNvPr>
          <p:cNvSpPr>
            <a:spLocks noGrp="1"/>
          </p:cNvSpPr>
          <p:nvPr>
            <p:ph type="body" sz="quarter" idx="21" hasCustomPrompt="1"/>
          </p:nvPr>
        </p:nvSpPr>
        <p:spPr>
          <a:xfrm>
            <a:off x="5058595" y="3318342"/>
            <a:ext cx="2062389" cy="296509"/>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11" name="Text Placeholder 2">
            <a:extLst>
              <a:ext uri="{FF2B5EF4-FFF2-40B4-BE49-F238E27FC236}">
                <a16:creationId xmlns:a16="http://schemas.microsoft.com/office/drawing/2014/main" id="{61199B4B-C8F1-6099-AEA8-F009F75AEC3C}"/>
              </a:ext>
            </a:extLst>
          </p:cNvPr>
          <p:cNvSpPr>
            <a:spLocks noGrp="1"/>
          </p:cNvSpPr>
          <p:nvPr>
            <p:ph type="body" sz="quarter" idx="22" hasCustomPrompt="1"/>
          </p:nvPr>
        </p:nvSpPr>
        <p:spPr>
          <a:xfrm>
            <a:off x="8168601" y="3617436"/>
            <a:ext cx="2062389" cy="1988233"/>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12" name="Text Placeholder 2">
            <a:extLst>
              <a:ext uri="{FF2B5EF4-FFF2-40B4-BE49-F238E27FC236}">
                <a16:creationId xmlns:a16="http://schemas.microsoft.com/office/drawing/2014/main" id="{809E814F-E75F-0C4F-1E03-D14AD23B9AE5}"/>
              </a:ext>
            </a:extLst>
          </p:cNvPr>
          <p:cNvSpPr>
            <a:spLocks noGrp="1"/>
          </p:cNvSpPr>
          <p:nvPr>
            <p:ph type="body" sz="quarter" idx="23" hasCustomPrompt="1"/>
          </p:nvPr>
        </p:nvSpPr>
        <p:spPr>
          <a:xfrm>
            <a:off x="8186799" y="2514174"/>
            <a:ext cx="2307026"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Headline 3</a:t>
            </a:r>
          </a:p>
        </p:txBody>
      </p:sp>
      <p:sp>
        <p:nvSpPr>
          <p:cNvPr id="13" name="Text Placeholder 2">
            <a:extLst>
              <a:ext uri="{FF2B5EF4-FFF2-40B4-BE49-F238E27FC236}">
                <a16:creationId xmlns:a16="http://schemas.microsoft.com/office/drawing/2014/main" id="{D006DA5F-CA03-3CFE-8876-95FCCF99236C}"/>
              </a:ext>
            </a:extLst>
          </p:cNvPr>
          <p:cNvSpPr>
            <a:spLocks noGrp="1"/>
          </p:cNvSpPr>
          <p:nvPr>
            <p:ph type="body" sz="quarter" idx="24" hasCustomPrompt="1"/>
          </p:nvPr>
        </p:nvSpPr>
        <p:spPr>
          <a:xfrm>
            <a:off x="8168601" y="3318342"/>
            <a:ext cx="2062389" cy="296509"/>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pic>
        <p:nvPicPr>
          <p:cNvPr id="17" name="Picture 16" descr="A green triangle with a black background&#10;&#10;Description automatically generated with medium confidence">
            <a:extLst>
              <a:ext uri="{FF2B5EF4-FFF2-40B4-BE49-F238E27FC236}">
                <a16:creationId xmlns:a16="http://schemas.microsoft.com/office/drawing/2014/main" id="{F703C900-E3A4-CA6C-54CB-A09E684679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14" name="Title 1">
            <a:extLst>
              <a:ext uri="{FF2B5EF4-FFF2-40B4-BE49-F238E27FC236}">
                <a16:creationId xmlns:a16="http://schemas.microsoft.com/office/drawing/2014/main" id="{5E9E74E8-8125-2383-ED41-62D573882E25}"/>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5" name="Straight Connector 14">
            <a:extLst>
              <a:ext uri="{FF2B5EF4-FFF2-40B4-BE49-F238E27FC236}">
                <a16:creationId xmlns:a16="http://schemas.microsoft.com/office/drawing/2014/main" id="{CFF0DA4A-AC5C-2B93-2411-9C1191BBAB2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48449F18-37C8-748C-18D8-EC3CBB1B5BD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6" name="Rectangle 6">
            <a:extLst>
              <a:ext uri="{FF2B5EF4-FFF2-40B4-BE49-F238E27FC236}">
                <a16:creationId xmlns:a16="http://schemas.microsoft.com/office/drawing/2014/main" id="{C17FD326-7388-4F26-4F9A-BCE5C1058782}"/>
              </a:ext>
            </a:extLst>
          </p:cNvPr>
          <p:cNvSpPr/>
          <p:nvPr userDrawn="1"/>
        </p:nvSpPr>
        <p:spPr bwMode="auto">
          <a:xfrm rot="5400000">
            <a:off x="4795834" y="-536897"/>
            <a:ext cx="2600326" cy="12191997"/>
          </a:xfrm>
          <a:prstGeom prst="rect">
            <a:avLst/>
          </a:prstGeom>
          <a:solidFill>
            <a:srgbClr val="F2ECE4">
              <a:alpha val="25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367BF48-43FF-71D6-D6D1-8E7D3B6300AA}"/>
              </a:ext>
            </a:extLst>
          </p:cNvPr>
          <p:cNvSpPr/>
          <p:nvPr userDrawn="1"/>
        </p:nvSpPr>
        <p:spPr>
          <a:xfrm>
            <a:off x="1698176" y="2344528"/>
            <a:ext cx="2569028" cy="35995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E2863C87-AE12-B7A8-0C59-8364F52C48BB}"/>
              </a:ext>
            </a:extLst>
          </p:cNvPr>
          <p:cNvSpPr/>
          <p:nvPr userDrawn="1"/>
        </p:nvSpPr>
        <p:spPr>
          <a:xfrm>
            <a:off x="1698176"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D51DD55F-37EB-953B-5B0F-29A1F94AC9D0}"/>
              </a:ext>
            </a:extLst>
          </p:cNvPr>
          <p:cNvSpPr/>
          <p:nvPr userDrawn="1"/>
        </p:nvSpPr>
        <p:spPr>
          <a:xfrm>
            <a:off x="4811482" y="2344528"/>
            <a:ext cx="2569028" cy="35995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AB8B5445-5234-3750-41B3-6B7A0AB15230}"/>
              </a:ext>
            </a:extLst>
          </p:cNvPr>
          <p:cNvSpPr/>
          <p:nvPr userDrawn="1"/>
        </p:nvSpPr>
        <p:spPr>
          <a:xfrm>
            <a:off x="7924796" y="2344528"/>
            <a:ext cx="2569028" cy="3599544"/>
          </a:xfrm>
          <a:prstGeom prst="rect">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718D7AF-FBED-F38C-4113-D3DB14F88239}"/>
              </a:ext>
            </a:extLst>
          </p:cNvPr>
          <p:cNvSpPr/>
          <p:nvPr userDrawn="1"/>
        </p:nvSpPr>
        <p:spPr>
          <a:xfrm>
            <a:off x="4811482"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44912C78-6610-3704-1301-2FDE136A2E86}"/>
              </a:ext>
            </a:extLst>
          </p:cNvPr>
          <p:cNvSpPr/>
          <p:nvPr userDrawn="1"/>
        </p:nvSpPr>
        <p:spPr>
          <a:xfrm>
            <a:off x="7924796"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27" name="Picture 26" descr="A green triangle with a black background&#10;&#10;Description automatically generated with medium confidence">
            <a:extLst>
              <a:ext uri="{FF2B5EF4-FFF2-40B4-BE49-F238E27FC236}">
                <a16:creationId xmlns:a16="http://schemas.microsoft.com/office/drawing/2014/main" id="{8E1299F0-2415-D500-41D7-71792FD136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29" name="Straight Connector 28">
            <a:extLst>
              <a:ext uri="{FF2B5EF4-FFF2-40B4-BE49-F238E27FC236}">
                <a16:creationId xmlns:a16="http://schemas.microsoft.com/office/drawing/2014/main" id="{CC06A125-1CDC-ABFC-7FD8-13EF0AC9992E}"/>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1" name="Slide Number Placeholder 5">
            <a:extLst>
              <a:ext uri="{FF2B5EF4-FFF2-40B4-BE49-F238E27FC236}">
                <a16:creationId xmlns:a16="http://schemas.microsoft.com/office/drawing/2014/main" id="{4B4ED807-B5CE-29DA-2E8C-3E630F626FAE}"/>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60826952"/>
      </p:ext>
    </p:extLst>
  </p:cSld>
  <p:clrMapOvr>
    <a:masterClrMapping/>
  </p:clrMapOvr>
  <p:extLst>
    <p:ext uri="{DCECCB84-F9BA-43D5-87BE-67443E8EF086}">
      <p15:sldGuideLst xmlns:p15="http://schemas.microsoft.com/office/powerpoint/2012/main">
        <p15:guide id="7" pos="7680" userDrawn="1">
          <p15:clr>
            <a:srgbClr val="FBAE40"/>
          </p15:clr>
        </p15:guide>
        <p15:guide id="8" orient="horz" pos="2688"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4 Categories_a">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F0D3F97-A7F6-3833-F58D-7767259772D2}"/>
              </a:ext>
            </a:extLst>
          </p:cNvPr>
          <p:cNvGrpSpPr/>
          <p:nvPr/>
        </p:nvGrpSpPr>
        <p:grpSpPr>
          <a:xfrm>
            <a:off x="6556772" y="3120629"/>
            <a:ext cx="471488" cy="1397794"/>
            <a:chOff x="6556772" y="3120629"/>
            <a:chExt cx="471488" cy="1397794"/>
          </a:xfrm>
        </p:grpSpPr>
        <p:sp>
          <p:nvSpPr>
            <p:cNvPr id="18" name="Freeform 10">
              <a:extLst>
                <a:ext uri="{FF2B5EF4-FFF2-40B4-BE49-F238E27FC236}">
                  <a16:creationId xmlns:a16="http://schemas.microsoft.com/office/drawing/2014/main" id="{AECC7888-DC70-FD38-A05C-BC86BC8D9BF5}"/>
                </a:ext>
              </a:extLst>
            </p:cNvPr>
            <p:cNvSpPr>
              <a:spLocks/>
            </p:cNvSpPr>
            <p:nvPr/>
          </p:nvSpPr>
          <p:spPr bwMode="auto">
            <a:xfrm>
              <a:off x="6556772" y="3120629"/>
              <a:ext cx="471488" cy="1397794"/>
            </a:xfrm>
            <a:custGeom>
              <a:avLst/>
              <a:gdLst>
                <a:gd name="T0" fmla="*/ 107 w 167"/>
                <a:gd name="T1" fmla="*/ 26 h 496"/>
                <a:gd name="T2" fmla="*/ 133 w 167"/>
                <a:gd name="T3" fmla="*/ 150 h 496"/>
                <a:gd name="T4" fmla="*/ 94 w 167"/>
                <a:gd name="T5" fmla="*/ 301 h 496"/>
                <a:gd name="T6" fmla="*/ 80 w 167"/>
                <a:gd name="T7" fmla="*/ 326 h 496"/>
                <a:gd name="T8" fmla="*/ 80 w 167"/>
                <a:gd name="T9" fmla="*/ 326 h 496"/>
                <a:gd name="T10" fmla="*/ 4 w 167"/>
                <a:gd name="T11" fmla="*/ 469 h 496"/>
                <a:gd name="T12" fmla="*/ 11 w 167"/>
                <a:gd name="T13" fmla="*/ 492 h 496"/>
                <a:gd name="T14" fmla="*/ 34 w 167"/>
                <a:gd name="T15" fmla="*/ 485 h 496"/>
                <a:gd name="T16" fmla="*/ 137 w 167"/>
                <a:gd name="T17" fmla="*/ 292 h 496"/>
                <a:gd name="T18" fmla="*/ 108 w 167"/>
                <a:gd name="T19" fmla="*/ 292 h 496"/>
                <a:gd name="T20" fmla="*/ 108 w 167"/>
                <a:gd name="T21" fmla="*/ 309 h 496"/>
                <a:gd name="T22" fmla="*/ 123 w 167"/>
                <a:gd name="T23" fmla="*/ 317 h 496"/>
                <a:gd name="T24" fmla="*/ 166 w 167"/>
                <a:gd name="T25" fmla="*/ 150 h 496"/>
                <a:gd name="T26" fmla="*/ 138 w 167"/>
                <a:gd name="T27" fmla="*/ 13 h 496"/>
                <a:gd name="T28" fmla="*/ 116 w 167"/>
                <a:gd name="T29" fmla="*/ 4 h 496"/>
                <a:gd name="T30" fmla="*/ 107 w 167"/>
                <a:gd name="T31" fmla="*/ 2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7" h="496">
                  <a:moveTo>
                    <a:pt x="107" y="26"/>
                  </a:moveTo>
                  <a:cubicBezTo>
                    <a:pt x="124" y="64"/>
                    <a:pt x="133" y="106"/>
                    <a:pt x="133" y="150"/>
                  </a:cubicBezTo>
                  <a:cubicBezTo>
                    <a:pt x="133" y="205"/>
                    <a:pt x="118" y="256"/>
                    <a:pt x="94" y="301"/>
                  </a:cubicBezTo>
                  <a:cubicBezTo>
                    <a:pt x="80" y="326"/>
                    <a:pt x="80" y="326"/>
                    <a:pt x="80" y="326"/>
                  </a:cubicBezTo>
                  <a:cubicBezTo>
                    <a:pt x="80" y="326"/>
                    <a:pt x="80" y="326"/>
                    <a:pt x="80" y="326"/>
                  </a:cubicBezTo>
                  <a:cubicBezTo>
                    <a:pt x="4" y="469"/>
                    <a:pt x="4" y="469"/>
                    <a:pt x="4" y="469"/>
                  </a:cubicBezTo>
                  <a:cubicBezTo>
                    <a:pt x="0" y="477"/>
                    <a:pt x="3" y="487"/>
                    <a:pt x="11" y="492"/>
                  </a:cubicBezTo>
                  <a:cubicBezTo>
                    <a:pt x="20" y="496"/>
                    <a:pt x="30" y="493"/>
                    <a:pt x="34" y="485"/>
                  </a:cubicBezTo>
                  <a:cubicBezTo>
                    <a:pt x="137" y="292"/>
                    <a:pt x="137" y="292"/>
                    <a:pt x="137" y="292"/>
                  </a:cubicBezTo>
                  <a:cubicBezTo>
                    <a:pt x="108" y="292"/>
                    <a:pt x="108" y="292"/>
                    <a:pt x="108" y="292"/>
                  </a:cubicBezTo>
                  <a:cubicBezTo>
                    <a:pt x="108" y="309"/>
                    <a:pt x="108" y="309"/>
                    <a:pt x="108" y="309"/>
                  </a:cubicBezTo>
                  <a:cubicBezTo>
                    <a:pt x="123" y="317"/>
                    <a:pt x="123" y="317"/>
                    <a:pt x="123" y="317"/>
                  </a:cubicBezTo>
                  <a:cubicBezTo>
                    <a:pt x="151" y="268"/>
                    <a:pt x="167" y="211"/>
                    <a:pt x="166" y="150"/>
                  </a:cubicBezTo>
                  <a:cubicBezTo>
                    <a:pt x="166" y="101"/>
                    <a:pt x="156" y="55"/>
                    <a:pt x="138" y="13"/>
                  </a:cubicBezTo>
                  <a:cubicBezTo>
                    <a:pt x="134" y="4"/>
                    <a:pt x="124" y="0"/>
                    <a:pt x="116" y="4"/>
                  </a:cubicBezTo>
                  <a:cubicBezTo>
                    <a:pt x="107" y="8"/>
                    <a:pt x="103" y="18"/>
                    <a:pt x="107" y="26"/>
                  </a:cubicBezTo>
                </a:path>
              </a:pathLst>
            </a:custGeom>
            <a:solidFill>
              <a:srgbClr val="ACF2E5"/>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19" name="Rectangle 18">
              <a:extLst>
                <a:ext uri="{FF2B5EF4-FFF2-40B4-BE49-F238E27FC236}">
                  <a16:creationId xmlns:a16="http://schemas.microsoft.com/office/drawing/2014/main" id="{83FC123E-6C63-969D-4417-80C625060BAE}"/>
                </a:ext>
              </a:extLst>
            </p:cNvPr>
            <p:cNvSpPr/>
            <p:nvPr/>
          </p:nvSpPr>
          <p:spPr>
            <a:xfrm rot="1606979">
              <a:off x="6851767" y="3921081"/>
              <a:ext cx="72633" cy="91607"/>
            </a:xfrm>
            <a:prstGeom prst="rect">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0210DF39-4250-BB61-B66E-85D74D07ACF0}"/>
              </a:ext>
            </a:extLst>
          </p:cNvPr>
          <p:cNvGrpSpPr/>
          <p:nvPr/>
        </p:nvGrpSpPr>
        <p:grpSpPr>
          <a:xfrm>
            <a:off x="4701779" y="2222898"/>
            <a:ext cx="2684860" cy="2589609"/>
            <a:chOff x="4237038" y="1820863"/>
            <a:chExt cx="3579813" cy="3452812"/>
          </a:xfrm>
        </p:grpSpPr>
        <p:sp>
          <p:nvSpPr>
            <p:cNvPr id="23" name="Freeform 5">
              <a:extLst>
                <a:ext uri="{FF2B5EF4-FFF2-40B4-BE49-F238E27FC236}">
                  <a16:creationId xmlns:a16="http://schemas.microsoft.com/office/drawing/2014/main" id="{03F36824-D0B6-3C04-1547-E9569ACBD7AB}"/>
                </a:ext>
              </a:extLst>
            </p:cNvPr>
            <p:cNvSpPr>
              <a:spLocks/>
            </p:cNvSpPr>
            <p:nvPr/>
          </p:nvSpPr>
          <p:spPr bwMode="auto">
            <a:xfrm>
              <a:off x="5075238" y="5084763"/>
              <a:ext cx="60325" cy="60325"/>
            </a:xfrm>
            <a:custGeom>
              <a:avLst/>
              <a:gdLst>
                <a:gd name="T0" fmla="*/ 8 w 16"/>
                <a:gd name="T1" fmla="*/ 16 h 16"/>
                <a:gd name="T2" fmla="*/ 14 w 16"/>
                <a:gd name="T3" fmla="*/ 14 h 16"/>
                <a:gd name="T4" fmla="*/ 16 w 16"/>
                <a:gd name="T5" fmla="*/ 8 h 16"/>
                <a:gd name="T6" fmla="*/ 14 w 16"/>
                <a:gd name="T7" fmla="*/ 2 h 16"/>
                <a:gd name="T8" fmla="*/ 8 w 16"/>
                <a:gd name="T9" fmla="*/ 0 h 16"/>
                <a:gd name="T10" fmla="*/ 3 w 16"/>
                <a:gd name="T11" fmla="*/ 2 h 16"/>
                <a:gd name="T12" fmla="*/ 0 w 16"/>
                <a:gd name="T13" fmla="*/ 8 h 16"/>
                <a:gd name="T14" fmla="*/ 3 w 16"/>
                <a:gd name="T15" fmla="*/ 14 h 16"/>
                <a:gd name="T16" fmla="*/ 8 w 16"/>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8" y="16"/>
                  </a:moveTo>
                  <a:cubicBezTo>
                    <a:pt x="10" y="16"/>
                    <a:pt x="13" y="15"/>
                    <a:pt x="14" y="14"/>
                  </a:cubicBezTo>
                  <a:cubicBezTo>
                    <a:pt x="16" y="12"/>
                    <a:pt x="16" y="10"/>
                    <a:pt x="16" y="8"/>
                  </a:cubicBezTo>
                  <a:cubicBezTo>
                    <a:pt x="16" y="6"/>
                    <a:pt x="16" y="4"/>
                    <a:pt x="14" y="2"/>
                  </a:cubicBezTo>
                  <a:cubicBezTo>
                    <a:pt x="13" y="1"/>
                    <a:pt x="10" y="0"/>
                    <a:pt x="8" y="0"/>
                  </a:cubicBezTo>
                  <a:cubicBezTo>
                    <a:pt x="6" y="0"/>
                    <a:pt x="4" y="1"/>
                    <a:pt x="3" y="2"/>
                  </a:cubicBezTo>
                  <a:cubicBezTo>
                    <a:pt x="1" y="4"/>
                    <a:pt x="0" y="6"/>
                    <a:pt x="0" y="8"/>
                  </a:cubicBezTo>
                  <a:cubicBezTo>
                    <a:pt x="0" y="10"/>
                    <a:pt x="1" y="12"/>
                    <a:pt x="3" y="14"/>
                  </a:cubicBezTo>
                  <a:cubicBezTo>
                    <a:pt x="4" y="15"/>
                    <a:pt x="6" y="16"/>
                    <a:pt x="8" y="16"/>
                  </a:cubicBezTo>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24" name="Freeform 6">
              <a:extLst>
                <a:ext uri="{FF2B5EF4-FFF2-40B4-BE49-F238E27FC236}">
                  <a16:creationId xmlns:a16="http://schemas.microsoft.com/office/drawing/2014/main" id="{0408F3F1-FAC5-11EE-42C9-0BF054F743B9}"/>
                </a:ext>
              </a:extLst>
            </p:cNvPr>
            <p:cNvSpPr>
              <a:spLocks noEditPoints="1"/>
            </p:cNvSpPr>
            <p:nvPr/>
          </p:nvSpPr>
          <p:spPr bwMode="auto">
            <a:xfrm>
              <a:off x="4237038" y="1820863"/>
              <a:ext cx="3579813" cy="3392487"/>
            </a:xfrm>
            <a:custGeom>
              <a:avLst/>
              <a:gdLst>
                <a:gd name="T0" fmla="*/ 687 w 952"/>
                <a:gd name="T1" fmla="*/ 886 h 902"/>
                <a:gd name="T2" fmla="*/ 753 w 952"/>
                <a:gd name="T3" fmla="*/ 844 h 902"/>
                <a:gd name="T4" fmla="*/ 783 w 952"/>
                <a:gd name="T5" fmla="*/ 819 h 902"/>
                <a:gd name="T6" fmla="*/ 811 w 952"/>
                <a:gd name="T7" fmla="*/ 792 h 902"/>
                <a:gd name="T8" fmla="*/ 837 w 952"/>
                <a:gd name="T9" fmla="*/ 763 h 902"/>
                <a:gd name="T10" fmla="*/ 860 w 952"/>
                <a:gd name="T11" fmla="*/ 731 h 902"/>
                <a:gd name="T12" fmla="*/ 880 w 952"/>
                <a:gd name="T13" fmla="*/ 698 h 902"/>
                <a:gd name="T14" fmla="*/ 897 w 952"/>
                <a:gd name="T15" fmla="*/ 663 h 902"/>
                <a:gd name="T16" fmla="*/ 912 w 952"/>
                <a:gd name="T17" fmla="*/ 626 h 902"/>
                <a:gd name="T18" fmla="*/ 923 w 952"/>
                <a:gd name="T19" fmla="*/ 589 h 902"/>
                <a:gd name="T20" fmla="*/ 930 w 952"/>
                <a:gd name="T21" fmla="*/ 551 h 902"/>
                <a:gd name="T22" fmla="*/ 935 w 952"/>
                <a:gd name="T23" fmla="*/ 512 h 902"/>
                <a:gd name="T24" fmla="*/ 936 w 952"/>
                <a:gd name="T25" fmla="*/ 473 h 902"/>
                <a:gd name="T26" fmla="*/ 934 w 952"/>
                <a:gd name="T27" fmla="*/ 434 h 902"/>
                <a:gd name="T28" fmla="*/ 929 w 952"/>
                <a:gd name="T29" fmla="*/ 395 h 902"/>
                <a:gd name="T30" fmla="*/ 921 w 952"/>
                <a:gd name="T31" fmla="*/ 357 h 902"/>
                <a:gd name="T32" fmla="*/ 909 w 952"/>
                <a:gd name="T33" fmla="*/ 320 h 902"/>
                <a:gd name="T34" fmla="*/ 894 w 952"/>
                <a:gd name="T35" fmla="*/ 284 h 902"/>
                <a:gd name="T36" fmla="*/ 876 w 952"/>
                <a:gd name="T37" fmla="*/ 249 h 902"/>
                <a:gd name="T38" fmla="*/ 867 w 952"/>
                <a:gd name="T39" fmla="*/ 218 h 902"/>
                <a:gd name="T40" fmla="*/ 843 w 952"/>
                <a:gd name="T41" fmla="*/ 186 h 902"/>
                <a:gd name="T42" fmla="*/ 817 w 952"/>
                <a:gd name="T43" fmla="*/ 156 h 902"/>
                <a:gd name="T44" fmla="*/ 788 w 952"/>
                <a:gd name="T45" fmla="*/ 117 h 902"/>
                <a:gd name="T46" fmla="*/ 757 w 952"/>
                <a:gd name="T47" fmla="*/ 92 h 902"/>
                <a:gd name="T48" fmla="*/ 723 w 952"/>
                <a:gd name="T49" fmla="*/ 69 h 902"/>
                <a:gd name="T50" fmla="*/ 688 w 952"/>
                <a:gd name="T51" fmla="*/ 50 h 902"/>
                <a:gd name="T52" fmla="*/ 651 w 952"/>
                <a:gd name="T53" fmla="*/ 33 h 902"/>
                <a:gd name="T54" fmla="*/ 613 w 952"/>
                <a:gd name="T55" fmla="*/ 20 h 902"/>
                <a:gd name="T56" fmla="*/ 573 w 952"/>
                <a:gd name="T57" fmla="*/ 10 h 902"/>
                <a:gd name="T58" fmla="*/ 534 w 952"/>
                <a:gd name="T59" fmla="*/ 4 h 902"/>
                <a:gd name="T60" fmla="*/ 493 w 952"/>
                <a:gd name="T61" fmla="*/ 1 h 902"/>
                <a:gd name="T62" fmla="*/ 453 w 952"/>
                <a:gd name="T63" fmla="*/ 1 h 902"/>
                <a:gd name="T64" fmla="*/ 406 w 952"/>
                <a:gd name="T65" fmla="*/ 13 h 902"/>
                <a:gd name="T66" fmla="*/ 367 w 952"/>
                <a:gd name="T67" fmla="*/ 21 h 902"/>
                <a:gd name="T68" fmla="*/ 329 w 952"/>
                <a:gd name="T69" fmla="*/ 32 h 902"/>
                <a:gd name="T70" fmla="*/ 292 w 952"/>
                <a:gd name="T71" fmla="*/ 46 h 902"/>
                <a:gd name="T72" fmla="*/ 256 w 952"/>
                <a:gd name="T73" fmla="*/ 63 h 902"/>
                <a:gd name="T74" fmla="*/ 222 w 952"/>
                <a:gd name="T75" fmla="*/ 83 h 902"/>
                <a:gd name="T76" fmla="*/ 189 w 952"/>
                <a:gd name="T77" fmla="*/ 106 h 902"/>
                <a:gd name="T78" fmla="*/ 159 w 952"/>
                <a:gd name="T79" fmla="*/ 132 h 902"/>
                <a:gd name="T80" fmla="*/ 142 w 952"/>
                <a:gd name="T81" fmla="*/ 160 h 902"/>
                <a:gd name="T82" fmla="*/ 116 w 952"/>
                <a:gd name="T83" fmla="*/ 189 h 902"/>
                <a:gd name="T84" fmla="*/ 93 w 952"/>
                <a:gd name="T85" fmla="*/ 221 h 902"/>
                <a:gd name="T86" fmla="*/ 73 w 952"/>
                <a:gd name="T87" fmla="*/ 254 h 902"/>
                <a:gd name="T88" fmla="*/ 56 w 952"/>
                <a:gd name="T89" fmla="*/ 289 h 902"/>
                <a:gd name="T90" fmla="*/ 41 w 952"/>
                <a:gd name="T91" fmla="*/ 325 h 902"/>
                <a:gd name="T92" fmla="*/ 30 w 952"/>
                <a:gd name="T93" fmla="*/ 363 h 902"/>
                <a:gd name="T94" fmla="*/ 17 w 952"/>
                <a:gd name="T95" fmla="*/ 439 h 902"/>
                <a:gd name="T96" fmla="*/ 16 w 952"/>
                <a:gd name="T97" fmla="*/ 478 h 902"/>
                <a:gd name="T98" fmla="*/ 17 w 952"/>
                <a:gd name="T99" fmla="*/ 517 h 902"/>
                <a:gd name="T100" fmla="*/ 22 w 952"/>
                <a:gd name="T101" fmla="*/ 556 h 902"/>
                <a:gd name="T102" fmla="*/ 21 w 952"/>
                <a:gd name="T103" fmla="*/ 589 h 902"/>
                <a:gd name="T104" fmla="*/ 27 w 952"/>
                <a:gd name="T105" fmla="*/ 637 h 902"/>
                <a:gd name="T106" fmla="*/ 42 w 952"/>
                <a:gd name="T107" fmla="*/ 674 h 902"/>
                <a:gd name="T108" fmla="*/ 61 w 952"/>
                <a:gd name="T109" fmla="*/ 710 h 902"/>
                <a:gd name="T110" fmla="*/ 82 w 952"/>
                <a:gd name="T111" fmla="*/ 745 h 902"/>
                <a:gd name="T112" fmla="*/ 106 w 952"/>
                <a:gd name="T113" fmla="*/ 777 h 902"/>
                <a:gd name="T114" fmla="*/ 133 w 952"/>
                <a:gd name="T115" fmla="*/ 807 h 902"/>
                <a:gd name="T116" fmla="*/ 162 w 952"/>
                <a:gd name="T117" fmla="*/ 835 h 902"/>
                <a:gd name="T118" fmla="*/ 205 w 952"/>
                <a:gd name="T119" fmla="*/ 859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2" h="902">
                  <a:moveTo>
                    <a:pt x="687" y="886"/>
                  </a:moveTo>
                  <a:cubicBezTo>
                    <a:pt x="687" y="886"/>
                    <a:pt x="687" y="886"/>
                    <a:pt x="687" y="886"/>
                  </a:cubicBezTo>
                  <a:cubicBezTo>
                    <a:pt x="683" y="888"/>
                    <a:pt x="682" y="893"/>
                    <a:pt x="684" y="897"/>
                  </a:cubicBezTo>
                  <a:cubicBezTo>
                    <a:pt x="686" y="901"/>
                    <a:pt x="691" y="902"/>
                    <a:pt x="695" y="900"/>
                  </a:cubicBezTo>
                  <a:cubicBezTo>
                    <a:pt x="695" y="900"/>
                    <a:pt x="695" y="900"/>
                    <a:pt x="695" y="900"/>
                  </a:cubicBezTo>
                  <a:cubicBezTo>
                    <a:pt x="699" y="898"/>
                    <a:pt x="700" y="893"/>
                    <a:pt x="698" y="889"/>
                  </a:cubicBezTo>
                  <a:cubicBezTo>
                    <a:pt x="696" y="885"/>
                    <a:pt x="691" y="884"/>
                    <a:pt x="687" y="886"/>
                  </a:cubicBezTo>
                  <a:close/>
                  <a:moveTo>
                    <a:pt x="721" y="866"/>
                  </a:moveTo>
                  <a:cubicBezTo>
                    <a:pt x="721" y="866"/>
                    <a:pt x="721" y="866"/>
                    <a:pt x="721" y="866"/>
                  </a:cubicBezTo>
                  <a:cubicBezTo>
                    <a:pt x="717" y="869"/>
                    <a:pt x="716" y="874"/>
                    <a:pt x="719" y="877"/>
                  </a:cubicBezTo>
                  <a:cubicBezTo>
                    <a:pt x="721" y="881"/>
                    <a:pt x="726" y="882"/>
                    <a:pt x="730" y="880"/>
                  </a:cubicBezTo>
                  <a:cubicBezTo>
                    <a:pt x="733" y="878"/>
                    <a:pt x="734" y="873"/>
                    <a:pt x="732" y="869"/>
                  </a:cubicBezTo>
                  <a:cubicBezTo>
                    <a:pt x="730" y="865"/>
                    <a:pt x="725" y="864"/>
                    <a:pt x="721" y="866"/>
                  </a:cubicBezTo>
                  <a:close/>
                  <a:moveTo>
                    <a:pt x="753" y="844"/>
                  </a:moveTo>
                  <a:cubicBezTo>
                    <a:pt x="753" y="844"/>
                    <a:pt x="753" y="844"/>
                    <a:pt x="753" y="844"/>
                  </a:cubicBezTo>
                  <a:cubicBezTo>
                    <a:pt x="750" y="847"/>
                    <a:pt x="749" y="852"/>
                    <a:pt x="752" y="855"/>
                  </a:cubicBezTo>
                  <a:cubicBezTo>
                    <a:pt x="754" y="859"/>
                    <a:pt x="759" y="860"/>
                    <a:pt x="763" y="857"/>
                  </a:cubicBezTo>
                  <a:cubicBezTo>
                    <a:pt x="766" y="854"/>
                    <a:pt x="767" y="849"/>
                    <a:pt x="764" y="846"/>
                  </a:cubicBezTo>
                  <a:cubicBezTo>
                    <a:pt x="762" y="842"/>
                    <a:pt x="757" y="842"/>
                    <a:pt x="753" y="844"/>
                  </a:cubicBezTo>
                  <a:close/>
                  <a:moveTo>
                    <a:pt x="783" y="819"/>
                  </a:moveTo>
                  <a:cubicBezTo>
                    <a:pt x="783" y="819"/>
                    <a:pt x="783" y="819"/>
                    <a:pt x="783" y="819"/>
                  </a:cubicBezTo>
                  <a:cubicBezTo>
                    <a:pt x="780" y="822"/>
                    <a:pt x="780" y="827"/>
                    <a:pt x="783" y="831"/>
                  </a:cubicBezTo>
                  <a:cubicBezTo>
                    <a:pt x="786" y="834"/>
                    <a:pt x="791" y="834"/>
                    <a:pt x="794" y="831"/>
                  </a:cubicBezTo>
                  <a:cubicBezTo>
                    <a:pt x="794" y="831"/>
                    <a:pt x="794" y="831"/>
                    <a:pt x="794" y="831"/>
                  </a:cubicBezTo>
                  <a:cubicBezTo>
                    <a:pt x="797" y="828"/>
                    <a:pt x="798" y="823"/>
                    <a:pt x="795" y="820"/>
                  </a:cubicBezTo>
                  <a:cubicBezTo>
                    <a:pt x="792" y="817"/>
                    <a:pt x="787" y="816"/>
                    <a:pt x="783" y="819"/>
                  </a:cubicBezTo>
                  <a:close/>
                  <a:moveTo>
                    <a:pt x="811" y="792"/>
                  </a:moveTo>
                  <a:cubicBezTo>
                    <a:pt x="811" y="792"/>
                    <a:pt x="811" y="792"/>
                    <a:pt x="811" y="792"/>
                  </a:cubicBezTo>
                  <a:cubicBezTo>
                    <a:pt x="808" y="795"/>
                    <a:pt x="808" y="800"/>
                    <a:pt x="812" y="803"/>
                  </a:cubicBezTo>
                  <a:cubicBezTo>
                    <a:pt x="815" y="806"/>
                    <a:pt x="820" y="806"/>
                    <a:pt x="823" y="803"/>
                  </a:cubicBezTo>
                  <a:cubicBezTo>
                    <a:pt x="823" y="803"/>
                    <a:pt x="823" y="803"/>
                    <a:pt x="823" y="803"/>
                  </a:cubicBezTo>
                  <a:cubicBezTo>
                    <a:pt x="826" y="800"/>
                    <a:pt x="826" y="795"/>
                    <a:pt x="823" y="792"/>
                  </a:cubicBezTo>
                  <a:cubicBezTo>
                    <a:pt x="819" y="789"/>
                    <a:pt x="814" y="789"/>
                    <a:pt x="811" y="792"/>
                  </a:cubicBezTo>
                  <a:close/>
                  <a:moveTo>
                    <a:pt x="837" y="763"/>
                  </a:moveTo>
                  <a:cubicBezTo>
                    <a:pt x="837" y="763"/>
                    <a:pt x="837" y="763"/>
                    <a:pt x="837" y="763"/>
                  </a:cubicBezTo>
                  <a:cubicBezTo>
                    <a:pt x="834" y="766"/>
                    <a:pt x="835" y="771"/>
                    <a:pt x="838" y="774"/>
                  </a:cubicBezTo>
                  <a:cubicBezTo>
                    <a:pt x="842" y="777"/>
                    <a:pt x="847" y="776"/>
                    <a:pt x="849" y="773"/>
                  </a:cubicBezTo>
                  <a:cubicBezTo>
                    <a:pt x="849" y="773"/>
                    <a:pt x="849" y="773"/>
                    <a:pt x="849" y="773"/>
                  </a:cubicBezTo>
                  <a:cubicBezTo>
                    <a:pt x="852" y="769"/>
                    <a:pt x="852" y="764"/>
                    <a:pt x="848" y="761"/>
                  </a:cubicBezTo>
                  <a:cubicBezTo>
                    <a:pt x="845" y="759"/>
                    <a:pt x="840" y="759"/>
                    <a:pt x="837" y="763"/>
                  </a:cubicBezTo>
                  <a:close/>
                  <a:moveTo>
                    <a:pt x="860" y="731"/>
                  </a:moveTo>
                  <a:cubicBezTo>
                    <a:pt x="860" y="731"/>
                    <a:pt x="860" y="731"/>
                    <a:pt x="860" y="731"/>
                  </a:cubicBezTo>
                  <a:cubicBezTo>
                    <a:pt x="857" y="735"/>
                    <a:pt x="858" y="740"/>
                    <a:pt x="862" y="742"/>
                  </a:cubicBezTo>
                  <a:cubicBezTo>
                    <a:pt x="866" y="745"/>
                    <a:pt x="871" y="744"/>
                    <a:pt x="873" y="740"/>
                  </a:cubicBezTo>
                  <a:cubicBezTo>
                    <a:pt x="873" y="740"/>
                    <a:pt x="873" y="740"/>
                    <a:pt x="873" y="740"/>
                  </a:cubicBezTo>
                  <a:cubicBezTo>
                    <a:pt x="876" y="736"/>
                    <a:pt x="875" y="731"/>
                    <a:pt x="871" y="729"/>
                  </a:cubicBezTo>
                  <a:cubicBezTo>
                    <a:pt x="867" y="726"/>
                    <a:pt x="862" y="727"/>
                    <a:pt x="860" y="731"/>
                  </a:cubicBezTo>
                  <a:close/>
                  <a:moveTo>
                    <a:pt x="880" y="698"/>
                  </a:moveTo>
                  <a:cubicBezTo>
                    <a:pt x="880" y="698"/>
                    <a:pt x="880" y="698"/>
                    <a:pt x="880" y="698"/>
                  </a:cubicBezTo>
                  <a:cubicBezTo>
                    <a:pt x="878" y="702"/>
                    <a:pt x="879" y="706"/>
                    <a:pt x="883" y="709"/>
                  </a:cubicBezTo>
                  <a:cubicBezTo>
                    <a:pt x="887" y="711"/>
                    <a:pt x="892" y="709"/>
                    <a:pt x="894" y="705"/>
                  </a:cubicBezTo>
                  <a:cubicBezTo>
                    <a:pt x="894" y="705"/>
                    <a:pt x="894" y="705"/>
                    <a:pt x="894" y="705"/>
                  </a:cubicBezTo>
                  <a:cubicBezTo>
                    <a:pt x="896" y="701"/>
                    <a:pt x="895" y="697"/>
                    <a:pt x="891" y="694"/>
                  </a:cubicBezTo>
                  <a:cubicBezTo>
                    <a:pt x="887" y="692"/>
                    <a:pt x="882" y="694"/>
                    <a:pt x="880" y="698"/>
                  </a:cubicBezTo>
                  <a:close/>
                  <a:moveTo>
                    <a:pt x="897" y="663"/>
                  </a:moveTo>
                  <a:cubicBezTo>
                    <a:pt x="897" y="663"/>
                    <a:pt x="897" y="663"/>
                    <a:pt x="897" y="663"/>
                  </a:cubicBezTo>
                  <a:cubicBezTo>
                    <a:pt x="895" y="667"/>
                    <a:pt x="897" y="671"/>
                    <a:pt x="901" y="673"/>
                  </a:cubicBezTo>
                  <a:cubicBezTo>
                    <a:pt x="905" y="675"/>
                    <a:pt x="910" y="673"/>
                    <a:pt x="912" y="669"/>
                  </a:cubicBezTo>
                  <a:cubicBezTo>
                    <a:pt x="912" y="669"/>
                    <a:pt x="912" y="669"/>
                    <a:pt x="912" y="669"/>
                  </a:cubicBezTo>
                  <a:cubicBezTo>
                    <a:pt x="914" y="665"/>
                    <a:pt x="912" y="660"/>
                    <a:pt x="908" y="659"/>
                  </a:cubicBezTo>
                  <a:cubicBezTo>
                    <a:pt x="904" y="657"/>
                    <a:pt x="899" y="659"/>
                    <a:pt x="897" y="663"/>
                  </a:cubicBezTo>
                  <a:close/>
                  <a:moveTo>
                    <a:pt x="912" y="626"/>
                  </a:moveTo>
                  <a:cubicBezTo>
                    <a:pt x="912" y="626"/>
                    <a:pt x="912" y="626"/>
                    <a:pt x="912" y="626"/>
                  </a:cubicBezTo>
                  <a:cubicBezTo>
                    <a:pt x="910" y="630"/>
                    <a:pt x="912" y="635"/>
                    <a:pt x="916" y="636"/>
                  </a:cubicBezTo>
                  <a:cubicBezTo>
                    <a:pt x="921" y="638"/>
                    <a:pt x="925" y="636"/>
                    <a:pt x="927" y="631"/>
                  </a:cubicBezTo>
                  <a:cubicBezTo>
                    <a:pt x="927" y="631"/>
                    <a:pt x="927" y="631"/>
                    <a:pt x="927" y="631"/>
                  </a:cubicBezTo>
                  <a:cubicBezTo>
                    <a:pt x="928" y="627"/>
                    <a:pt x="926" y="623"/>
                    <a:pt x="922" y="621"/>
                  </a:cubicBezTo>
                  <a:cubicBezTo>
                    <a:pt x="918" y="620"/>
                    <a:pt x="913" y="622"/>
                    <a:pt x="912" y="626"/>
                  </a:cubicBezTo>
                  <a:close/>
                  <a:moveTo>
                    <a:pt x="923" y="589"/>
                  </a:moveTo>
                  <a:cubicBezTo>
                    <a:pt x="923" y="589"/>
                    <a:pt x="923" y="589"/>
                    <a:pt x="923" y="589"/>
                  </a:cubicBezTo>
                  <a:cubicBezTo>
                    <a:pt x="922" y="593"/>
                    <a:pt x="924" y="597"/>
                    <a:pt x="928" y="599"/>
                  </a:cubicBezTo>
                  <a:cubicBezTo>
                    <a:pt x="933" y="600"/>
                    <a:pt x="937" y="597"/>
                    <a:pt x="938" y="593"/>
                  </a:cubicBezTo>
                  <a:cubicBezTo>
                    <a:pt x="938" y="593"/>
                    <a:pt x="938" y="593"/>
                    <a:pt x="938" y="593"/>
                  </a:cubicBezTo>
                  <a:cubicBezTo>
                    <a:pt x="939" y="588"/>
                    <a:pt x="937" y="584"/>
                    <a:pt x="932" y="583"/>
                  </a:cubicBezTo>
                  <a:cubicBezTo>
                    <a:pt x="928" y="582"/>
                    <a:pt x="924" y="585"/>
                    <a:pt x="923" y="589"/>
                  </a:cubicBezTo>
                  <a:close/>
                  <a:moveTo>
                    <a:pt x="930" y="551"/>
                  </a:moveTo>
                  <a:cubicBezTo>
                    <a:pt x="930" y="551"/>
                    <a:pt x="930" y="551"/>
                    <a:pt x="930" y="551"/>
                  </a:cubicBezTo>
                  <a:cubicBezTo>
                    <a:pt x="930" y="555"/>
                    <a:pt x="933" y="559"/>
                    <a:pt x="937" y="560"/>
                  </a:cubicBezTo>
                  <a:cubicBezTo>
                    <a:pt x="941" y="560"/>
                    <a:pt x="946" y="558"/>
                    <a:pt x="946" y="553"/>
                  </a:cubicBezTo>
                  <a:cubicBezTo>
                    <a:pt x="946" y="553"/>
                    <a:pt x="946" y="553"/>
                    <a:pt x="946" y="553"/>
                  </a:cubicBezTo>
                  <a:cubicBezTo>
                    <a:pt x="947" y="549"/>
                    <a:pt x="944" y="545"/>
                    <a:pt x="940" y="544"/>
                  </a:cubicBezTo>
                  <a:cubicBezTo>
                    <a:pt x="935" y="543"/>
                    <a:pt x="931" y="546"/>
                    <a:pt x="930" y="551"/>
                  </a:cubicBezTo>
                  <a:close/>
                  <a:moveTo>
                    <a:pt x="935" y="512"/>
                  </a:moveTo>
                  <a:cubicBezTo>
                    <a:pt x="935" y="512"/>
                    <a:pt x="935" y="512"/>
                    <a:pt x="935" y="512"/>
                  </a:cubicBezTo>
                  <a:cubicBezTo>
                    <a:pt x="935" y="516"/>
                    <a:pt x="938" y="520"/>
                    <a:pt x="942" y="520"/>
                  </a:cubicBezTo>
                  <a:cubicBezTo>
                    <a:pt x="947" y="521"/>
                    <a:pt x="951" y="517"/>
                    <a:pt x="951" y="513"/>
                  </a:cubicBezTo>
                  <a:cubicBezTo>
                    <a:pt x="951" y="513"/>
                    <a:pt x="951" y="513"/>
                    <a:pt x="951" y="513"/>
                  </a:cubicBezTo>
                  <a:cubicBezTo>
                    <a:pt x="951" y="509"/>
                    <a:pt x="948" y="505"/>
                    <a:pt x="944" y="504"/>
                  </a:cubicBezTo>
                  <a:cubicBezTo>
                    <a:pt x="939" y="504"/>
                    <a:pt x="935" y="507"/>
                    <a:pt x="935" y="512"/>
                  </a:cubicBezTo>
                  <a:close/>
                  <a:moveTo>
                    <a:pt x="936" y="473"/>
                  </a:moveTo>
                  <a:cubicBezTo>
                    <a:pt x="936" y="473"/>
                    <a:pt x="936" y="473"/>
                    <a:pt x="936" y="473"/>
                  </a:cubicBezTo>
                  <a:cubicBezTo>
                    <a:pt x="936" y="477"/>
                    <a:pt x="940" y="481"/>
                    <a:pt x="944" y="481"/>
                  </a:cubicBezTo>
                  <a:cubicBezTo>
                    <a:pt x="949" y="481"/>
                    <a:pt x="952" y="477"/>
                    <a:pt x="952" y="473"/>
                  </a:cubicBezTo>
                  <a:cubicBezTo>
                    <a:pt x="952" y="473"/>
                    <a:pt x="952" y="473"/>
                    <a:pt x="952" y="473"/>
                  </a:cubicBezTo>
                  <a:cubicBezTo>
                    <a:pt x="952" y="468"/>
                    <a:pt x="949" y="465"/>
                    <a:pt x="944" y="465"/>
                  </a:cubicBezTo>
                  <a:cubicBezTo>
                    <a:pt x="940" y="465"/>
                    <a:pt x="936" y="468"/>
                    <a:pt x="936" y="473"/>
                  </a:cubicBezTo>
                  <a:close/>
                  <a:moveTo>
                    <a:pt x="934" y="434"/>
                  </a:moveTo>
                  <a:cubicBezTo>
                    <a:pt x="934" y="434"/>
                    <a:pt x="934" y="434"/>
                    <a:pt x="934" y="434"/>
                  </a:cubicBezTo>
                  <a:cubicBezTo>
                    <a:pt x="935" y="438"/>
                    <a:pt x="939" y="441"/>
                    <a:pt x="943" y="441"/>
                  </a:cubicBezTo>
                  <a:cubicBezTo>
                    <a:pt x="948" y="441"/>
                    <a:pt x="951" y="437"/>
                    <a:pt x="950" y="432"/>
                  </a:cubicBezTo>
                  <a:cubicBezTo>
                    <a:pt x="950" y="432"/>
                    <a:pt x="950" y="432"/>
                    <a:pt x="950" y="432"/>
                  </a:cubicBezTo>
                  <a:cubicBezTo>
                    <a:pt x="950" y="428"/>
                    <a:pt x="946" y="425"/>
                    <a:pt x="942" y="425"/>
                  </a:cubicBezTo>
                  <a:cubicBezTo>
                    <a:pt x="937" y="426"/>
                    <a:pt x="934" y="429"/>
                    <a:pt x="934" y="434"/>
                  </a:cubicBezTo>
                  <a:close/>
                  <a:moveTo>
                    <a:pt x="929" y="395"/>
                  </a:moveTo>
                  <a:cubicBezTo>
                    <a:pt x="929" y="395"/>
                    <a:pt x="929" y="395"/>
                    <a:pt x="929" y="395"/>
                  </a:cubicBezTo>
                  <a:cubicBezTo>
                    <a:pt x="930" y="400"/>
                    <a:pt x="934" y="402"/>
                    <a:pt x="938" y="402"/>
                  </a:cubicBezTo>
                  <a:cubicBezTo>
                    <a:pt x="943" y="401"/>
                    <a:pt x="946" y="397"/>
                    <a:pt x="945" y="392"/>
                  </a:cubicBezTo>
                  <a:cubicBezTo>
                    <a:pt x="945" y="392"/>
                    <a:pt x="945" y="392"/>
                    <a:pt x="945" y="392"/>
                  </a:cubicBezTo>
                  <a:cubicBezTo>
                    <a:pt x="944" y="388"/>
                    <a:pt x="940" y="385"/>
                    <a:pt x="936" y="386"/>
                  </a:cubicBezTo>
                  <a:cubicBezTo>
                    <a:pt x="931" y="387"/>
                    <a:pt x="928" y="391"/>
                    <a:pt x="929" y="395"/>
                  </a:cubicBezTo>
                  <a:close/>
                  <a:moveTo>
                    <a:pt x="921" y="357"/>
                  </a:moveTo>
                  <a:cubicBezTo>
                    <a:pt x="921" y="357"/>
                    <a:pt x="921" y="357"/>
                    <a:pt x="921" y="357"/>
                  </a:cubicBezTo>
                  <a:cubicBezTo>
                    <a:pt x="922" y="361"/>
                    <a:pt x="926" y="364"/>
                    <a:pt x="931" y="363"/>
                  </a:cubicBezTo>
                  <a:cubicBezTo>
                    <a:pt x="935" y="362"/>
                    <a:pt x="937" y="357"/>
                    <a:pt x="936" y="353"/>
                  </a:cubicBezTo>
                  <a:cubicBezTo>
                    <a:pt x="936" y="353"/>
                    <a:pt x="936" y="353"/>
                    <a:pt x="936" y="353"/>
                  </a:cubicBezTo>
                  <a:cubicBezTo>
                    <a:pt x="935" y="349"/>
                    <a:pt x="931" y="346"/>
                    <a:pt x="926" y="347"/>
                  </a:cubicBezTo>
                  <a:cubicBezTo>
                    <a:pt x="922" y="348"/>
                    <a:pt x="920" y="353"/>
                    <a:pt x="921" y="357"/>
                  </a:cubicBezTo>
                  <a:close/>
                  <a:moveTo>
                    <a:pt x="909" y="320"/>
                  </a:moveTo>
                  <a:cubicBezTo>
                    <a:pt x="909" y="320"/>
                    <a:pt x="909" y="320"/>
                    <a:pt x="909" y="320"/>
                  </a:cubicBezTo>
                  <a:cubicBezTo>
                    <a:pt x="911" y="324"/>
                    <a:pt x="915" y="326"/>
                    <a:pt x="919" y="325"/>
                  </a:cubicBezTo>
                  <a:cubicBezTo>
                    <a:pt x="923" y="323"/>
                    <a:pt x="926" y="319"/>
                    <a:pt x="924" y="314"/>
                  </a:cubicBezTo>
                  <a:cubicBezTo>
                    <a:pt x="924" y="314"/>
                    <a:pt x="924" y="314"/>
                    <a:pt x="924" y="314"/>
                  </a:cubicBezTo>
                  <a:cubicBezTo>
                    <a:pt x="923" y="310"/>
                    <a:pt x="918" y="308"/>
                    <a:pt x="914" y="310"/>
                  </a:cubicBezTo>
                  <a:cubicBezTo>
                    <a:pt x="910" y="311"/>
                    <a:pt x="907" y="316"/>
                    <a:pt x="909" y="320"/>
                  </a:cubicBezTo>
                  <a:close/>
                  <a:moveTo>
                    <a:pt x="894" y="284"/>
                  </a:moveTo>
                  <a:cubicBezTo>
                    <a:pt x="894" y="284"/>
                    <a:pt x="894" y="284"/>
                    <a:pt x="894" y="284"/>
                  </a:cubicBezTo>
                  <a:cubicBezTo>
                    <a:pt x="896" y="288"/>
                    <a:pt x="901" y="290"/>
                    <a:pt x="905" y="288"/>
                  </a:cubicBezTo>
                  <a:cubicBezTo>
                    <a:pt x="909" y="286"/>
                    <a:pt x="911" y="281"/>
                    <a:pt x="909" y="277"/>
                  </a:cubicBezTo>
                  <a:cubicBezTo>
                    <a:pt x="909" y="277"/>
                    <a:pt x="909" y="277"/>
                    <a:pt x="909" y="277"/>
                  </a:cubicBezTo>
                  <a:cubicBezTo>
                    <a:pt x="907" y="273"/>
                    <a:pt x="902" y="271"/>
                    <a:pt x="898" y="273"/>
                  </a:cubicBezTo>
                  <a:cubicBezTo>
                    <a:pt x="894" y="275"/>
                    <a:pt x="892" y="280"/>
                    <a:pt x="894" y="284"/>
                  </a:cubicBezTo>
                  <a:close/>
                  <a:moveTo>
                    <a:pt x="876" y="249"/>
                  </a:moveTo>
                  <a:cubicBezTo>
                    <a:pt x="876" y="249"/>
                    <a:pt x="876" y="249"/>
                    <a:pt x="876" y="249"/>
                  </a:cubicBezTo>
                  <a:cubicBezTo>
                    <a:pt x="878" y="253"/>
                    <a:pt x="883" y="254"/>
                    <a:pt x="887" y="252"/>
                  </a:cubicBezTo>
                  <a:cubicBezTo>
                    <a:pt x="891" y="250"/>
                    <a:pt x="892" y="245"/>
                    <a:pt x="890" y="241"/>
                  </a:cubicBezTo>
                  <a:cubicBezTo>
                    <a:pt x="888" y="237"/>
                    <a:pt x="883" y="236"/>
                    <a:pt x="879" y="238"/>
                  </a:cubicBezTo>
                  <a:cubicBezTo>
                    <a:pt x="875" y="240"/>
                    <a:pt x="874" y="245"/>
                    <a:pt x="876" y="249"/>
                  </a:cubicBezTo>
                  <a:close/>
                  <a:moveTo>
                    <a:pt x="856" y="216"/>
                  </a:moveTo>
                  <a:cubicBezTo>
                    <a:pt x="856" y="216"/>
                    <a:pt x="856" y="216"/>
                    <a:pt x="856" y="216"/>
                  </a:cubicBezTo>
                  <a:cubicBezTo>
                    <a:pt x="858" y="220"/>
                    <a:pt x="863" y="221"/>
                    <a:pt x="867" y="218"/>
                  </a:cubicBezTo>
                  <a:cubicBezTo>
                    <a:pt x="870" y="216"/>
                    <a:pt x="871" y="211"/>
                    <a:pt x="869" y="207"/>
                  </a:cubicBezTo>
                  <a:cubicBezTo>
                    <a:pt x="869" y="207"/>
                    <a:pt x="869" y="207"/>
                    <a:pt x="869" y="207"/>
                  </a:cubicBezTo>
                  <a:cubicBezTo>
                    <a:pt x="866" y="203"/>
                    <a:pt x="861" y="202"/>
                    <a:pt x="858" y="205"/>
                  </a:cubicBezTo>
                  <a:cubicBezTo>
                    <a:pt x="854" y="207"/>
                    <a:pt x="853" y="212"/>
                    <a:pt x="856" y="216"/>
                  </a:cubicBezTo>
                  <a:close/>
                  <a:moveTo>
                    <a:pt x="832" y="185"/>
                  </a:moveTo>
                  <a:cubicBezTo>
                    <a:pt x="832" y="185"/>
                    <a:pt x="832" y="185"/>
                    <a:pt x="832" y="185"/>
                  </a:cubicBezTo>
                  <a:cubicBezTo>
                    <a:pt x="835" y="188"/>
                    <a:pt x="840" y="189"/>
                    <a:pt x="843" y="186"/>
                  </a:cubicBezTo>
                  <a:cubicBezTo>
                    <a:pt x="847" y="183"/>
                    <a:pt x="847" y="178"/>
                    <a:pt x="844" y="175"/>
                  </a:cubicBezTo>
                  <a:cubicBezTo>
                    <a:pt x="844" y="175"/>
                    <a:pt x="844" y="175"/>
                    <a:pt x="844" y="175"/>
                  </a:cubicBezTo>
                  <a:cubicBezTo>
                    <a:pt x="842" y="171"/>
                    <a:pt x="837" y="171"/>
                    <a:pt x="833" y="174"/>
                  </a:cubicBezTo>
                  <a:cubicBezTo>
                    <a:pt x="830" y="176"/>
                    <a:pt x="829" y="181"/>
                    <a:pt x="832" y="185"/>
                  </a:cubicBezTo>
                  <a:close/>
                  <a:moveTo>
                    <a:pt x="806" y="156"/>
                  </a:moveTo>
                  <a:cubicBezTo>
                    <a:pt x="806" y="156"/>
                    <a:pt x="806" y="156"/>
                    <a:pt x="806" y="156"/>
                  </a:cubicBezTo>
                  <a:cubicBezTo>
                    <a:pt x="809" y="159"/>
                    <a:pt x="814" y="159"/>
                    <a:pt x="817" y="156"/>
                  </a:cubicBezTo>
                  <a:cubicBezTo>
                    <a:pt x="821" y="153"/>
                    <a:pt x="821" y="148"/>
                    <a:pt x="818" y="145"/>
                  </a:cubicBezTo>
                  <a:cubicBezTo>
                    <a:pt x="814" y="141"/>
                    <a:pt x="809" y="141"/>
                    <a:pt x="806" y="144"/>
                  </a:cubicBezTo>
                  <a:cubicBezTo>
                    <a:pt x="803" y="148"/>
                    <a:pt x="803" y="153"/>
                    <a:pt x="806" y="156"/>
                  </a:cubicBezTo>
                  <a:close/>
                  <a:moveTo>
                    <a:pt x="778" y="129"/>
                  </a:moveTo>
                  <a:cubicBezTo>
                    <a:pt x="778" y="129"/>
                    <a:pt x="778" y="129"/>
                    <a:pt x="778" y="129"/>
                  </a:cubicBezTo>
                  <a:cubicBezTo>
                    <a:pt x="781" y="132"/>
                    <a:pt x="786" y="131"/>
                    <a:pt x="789" y="128"/>
                  </a:cubicBezTo>
                  <a:cubicBezTo>
                    <a:pt x="792" y="125"/>
                    <a:pt x="792" y="120"/>
                    <a:pt x="788" y="117"/>
                  </a:cubicBezTo>
                  <a:cubicBezTo>
                    <a:pt x="788" y="117"/>
                    <a:pt x="788" y="117"/>
                    <a:pt x="788" y="117"/>
                  </a:cubicBezTo>
                  <a:cubicBezTo>
                    <a:pt x="785" y="114"/>
                    <a:pt x="780" y="114"/>
                    <a:pt x="777" y="118"/>
                  </a:cubicBezTo>
                  <a:cubicBezTo>
                    <a:pt x="774" y="121"/>
                    <a:pt x="774" y="126"/>
                    <a:pt x="778" y="129"/>
                  </a:cubicBezTo>
                  <a:close/>
                  <a:moveTo>
                    <a:pt x="747" y="105"/>
                  </a:moveTo>
                  <a:cubicBezTo>
                    <a:pt x="747" y="105"/>
                    <a:pt x="747" y="105"/>
                    <a:pt x="747" y="105"/>
                  </a:cubicBezTo>
                  <a:cubicBezTo>
                    <a:pt x="751" y="107"/>
                    <a:pt x="756" y="106"/>
                    <a:pt x="758" y="103"/>
                  </a:cubicBezTo>
                  <a:cubicBezTo>
                    <a:pt x="761" y="99"/>
                    <a:pt x="760" y="94"/>
                    <a:pt x="757" y="92"/>
                  </a:cubicBezTo>
                  <a:cubicBezTo>
                    <a:pt x="757" y="92"/>
                    <a:pt x="757" y="92"/>
                    <a:pt x="757" y="92"/>
                  </a:cubicBezTo>
                  <a:cubicBezTo>
                    <a:pt x="753" y="89"/>
                    <a:pt x="748" y="90"/>
                    <a:pt x="745" y="93"/>
                  </a:cubicBezTo>
                  <a:cubicBezTo>
                    <a:pt x="743" y="97"/>
                    <a:pt x="744" y="102"/>
                    <a:pt x="747" y="105"/>
                  </a:cubicBezTo>
                  <a:close/>
                  <a:moveTo>
                    <a:pt x="715" y="83"/>
                  </a:moveTo>
                  <a:cubicBezTo>
                    <a:pt x="715" y="83"/>
                    <a:pt x="715" y="83"/>
                    <a:pt x="715" y="83"/>
                  </a:cubicBezTo>
                  <a:cubicBezTo>
                    <a:pt x="719" y="85"/>
                    <a:pt x="723" y="84"/>
                    <a:pt x="726" y="80"/>
                  </a:cubicBezTo>
                  <a:cubicBezTo>
                    <a:pt x="728" y="76"/>
                    <a:pt x="727" y="72"/>
                    <a:pt x="723" y="69"/>
                  </a:cubicBezTo>
                  <a:cubicBezTo>
                    <a:pt x="723" y="69"/>
                    <a:pt x="723" y="69"/>
                    <a:pt x="723" y="69"/>
                  </a:cubicBezTo>
                  <a:cubicBezTo>
                    <a:pt x="719" y="67"/>
                    <a:pt x="714" y="68"/>
                    <a:pt x="712" y="72"/>
                  </a:cubicBezTo>
                  <a:cubicBezTo>
                    <a:pt x="710" y="76"/>
                    <a:pt x="711" y="81"/>
                    <a:pt x="715" y="83"/>
                  </a:cubicBezTo>
                  <a:close/>
                  <a:moveTo>
                    <a:pt x="681" y="64"/>
                  </a:moveTo>
                  <a:cubicBezTo>
                    <a:pt x="681" y="64"/>
                    <a:pt x="681" y="64"/>
                    <a:pt x="681" y="64"/>
                  </a:cubicBezTo>
                  <a:cubicBezTo>
                    <a:pt x="684" y="66"/>
                    <a:pt x="689" y="64"/>
                    <a:pt x="691" y="60"/>
                  </a:cubicBezTo>
                  <a:cubicBezTo>
                    <a:pt x="693" y="57"/>
                    <a:pt x="692" y="52"/>
                    <a:pt x="688" y="50"/>
                  </a:cubicBezTo>
                  <a:cubicBezTo>
                    <a:pt x="688" y="50"/>
                    <a:pt x="688" y="50"/>
                    <a:pt x="688" y="50"/>
                  </a:cubicBezTo>
                  <a:cubicBezTo>
                    <a:pt x="684" y="48"/>
                    <a:pt x="679" y="49"/>
                    <a:pt x="677" y="53"/>
                  </a:cubicBezTo>
                  <a:cubicBezTo>
                    <a:pt x="675" y="57"/>
                    <a:pt x="677" y="62"/>
                    <a:pt x="681" y="64"/>
                  </a:cubicBezTo>
                  <a:close/>
                  <a:moveTo>
                    <a:pt x="645" y="48"/>
                  </a:moveTo>
                  <a:cubicBezTo>
                    <a:pt x="645" y="48"/>
                    <a:pt x="645" y="48"/>
                    <a:pt x="645" y="48"/>
                  </a:cubicBezTo>
                  <a:cubicBezTo>
                    <a:pt x="649" y="50"/>
                    <a:pt x="654" y="48"/>
                    <a:pt x="655" y="44"/>
                  </a:cubicBezTo>
                  <a:cubicBezTo>
                    <a:pt x="657" y="40"/>
                    <a:pt x="655" y="35"/>
                    <a:pt x="651" y="33"/>
                  </a:cubicBezTo>
                  <a:cubicBezTo>
                    <a:pt x="647" y="32"/>
                    <a:pt x="642" y="34"/>
                    <a:pt x="640" y="38"/>
                  </a:cubicBezTo>
                  <a:cubicBezTo>
                    <a:pt x="639" y="42"/>
                    <a:pt x="641" y="47"/>
                    <a:pt x="645" y="48"/>
                  </a:cubicBezTo>
                  <a:close/>
                  <a:moveTo>
                    <a:pt x="608" y="35"/>
                  </a:moveTo>
                  <a:cubicBezTo>
                    <a:pt x="608" y="35"/>
                    <a:pt x="608" y="35"/>
                    <a:pt x="608" y="35"/>
                  </a:cubicBezTo>
                  <a:cubicBezTo>
                    <a:pt x="612" y="37"/>
                    <a:pt x="617" y="34"/>
                    <a:pt x="618" y="30"/>
                  </a:cubicBezTo>
                  <a:cubicBezTo>
                    <a:pt x="619" y="26"/>
                    <a:pt x="617" y="21"/>
                    <a:pt x="613" y="20"/>
                  </a:cubicBezTo>
                  <a:cubicBezTo>
                    <a:pt x="613" y="20"/>
                    <a:pt x="613" y="20"/>
                    <a:pt x="613" y="20"/>
                  </a:cubicBezTo>
                  <a:cubicBezTo>
                    <a:pt x="608" y="19"/>
                    <a:pt x="604" y="21"/>
                    <a:pt x="603" y="26"/>
                  </a:cubicBezTo>
                  <a:cubicBezTo>
                    <a:pt x="601" y="30"/>
                    <a:pt x="604" y="34"/>
                    <a:pt x="608" y="35"/>
                  </a:cubicBezTo>
                  <a:close/>
                  <a:moveTo>
                    <a:pt x="570" y="26"/>
                  </a:moveTo>
                  <a:cubicBezTo>
                    <a:pt x="570" y="26"/>
                    <a:pt x="570" y="26"/>
                    <a:pt x="570" y="26"/>
                  </a:cubicBezTo>
                  <a:cubicBezTo>
                    <a:pt x="574" y="27"/>
                    <a:pt x="579" y="24"/>
                    <a:pt x="580" y="20"/>
                  </a:cubicBezTo>
                  <a:cubicBezTo>
                    <a:pt x="580" y="15"/>
                    <a:pt x="578" y="11"/>
                    <a:pt x="573" y="10"/>
                  </a:cubicBezTo>
                  <a:cubicBezTo>
                    <a:pt x="573" y="10"/>
                    <a:pt x="573" y="10"/>
                    <a:pt x="573" y="10"/>
                  </a:cubicBezTo>
                  <a:cubicBezTo>
                    <a:pt x="569" y="9"/>
                    <a:pt x="565" y="12"/>
                    <a:pt x="564" y="16"/>
                  </a:cubicBezTo>
                  <a:cubicBezTo>
                    <a:pt x="563" y="21"/>
                    <a:pt x="566" y="25"/>
                    <a:pt x="570" y="26"/>
                  </a:cubicBezTo>
                  <a:close/>
                  <a:moveTo>
                    <a:pt x="532" y="20"/>
                  </a:moveTo>
                  <a:cubicBezTo>
                    <a:pt x="532" y="20"/>
                    <a:pt x="532" y="20"/>
                    <a:pt x="532" y="20"/>
                  </a:cubicBezTo>
                  <a:cubicBezTo>
                    <a:pt x="536" y="20"/>
                    <a:pt x="540" y="17"/>
                    <a:pt x="541" y="13"/>
                  </a:cubicBezTo>
                  <a:cubicBezTo>
                    <a:pt x="541" y="8"/>
                    <a:pt x="538" y="4"/>
                    <a:pt x="534" y="4"/>
                  </a:cubicBezTo>
                  <a:cubicBezTo>
                    <a:pt x="534" y="4"/>
                    <a:pt x="534" y="4"/>
                    <a:pt x="534" y="4"/>
                  </a:cubicBezTo>
                  <a:cubicBezTo>
                    <a:pt x="529" y="3"/>
                    <a:pt x="525" y="6"/>
                    <a:pt x="525" y="11"/>
                  </a:cubicBezTo>
                  <a:cubicBezTo>
                    <a:pt x="524" y="15"/>
                    <a:pt x="527" y="19"/>
                    <a:pt x="532" y="20"/>
                  </a:cubicBezTo>
                  <a:close/>
                  <a:moveTo>
                    <a:pt x="493" y="17"/>
                  </a:moveTo>
                  <a:cubicBezTo>
                    <a:pt x="493" y="17"/>
                    <a:pt x="493" y="17"/>
                    <a:pt x="493" y="17"/>
                  </a:cubicBezTo>
                  <a:cubicBezTo>
                    <a:pt x="497" y="17"/>
                    <a:pt x="501" y="13"/>
                    <a:pt x="501" y="9"/>
                  </a:cubicBezTo>
                  <a:cubicBezTo>
                    <a:pt x="501" y="4"/>
                    <a:pt x="498" y="1"/>
                    <a:pt x="493" y="1"/>
                  </a:cubicBezTo>
                  <a:cubicBezTo>
                    <a:pt x="493" y="1"/>
                    <a:pt x="493" y="1"/>
                    <a:pt x="493" y="1"/>
                  </a:cubicBezTo>
                  <a:cubicBezTo>
                    <a:pt x="489" y="0"/>
                    <a:pt x="485" y="4"/>
                    <a:pt x="485" y="8"/>
                  </a:cubicBezTo>
                  <a:cubicBezTo>
                    <a:pt x="485" y="13"/>
                    <a:pt x="488" y="16"/>
                    <a:pt x="493" y="17"/>
                  </a:cubicBezTo>
                  <a:close/>
                  <a:moveTo>
                    <a:pt x="454" y="17"/>
                  </a:moveTo>
                  <a:cubicBezTo>
                    <a:pt x="454" y="17"/>
                    <a:pt x="454" y="17"/>
                    <a:pt x="454" y="17"/>
                  </a:cubicBezTo>
                  <a:cubicBezTo>
                    <a:pt x="458" y="17"/>
                    <a:pt x="461" y="13"/>
                    <a:pt x="461" y="8"/>
                  </a:cubicBezTo>
                  <a:cubicBezTo>
                    <a:pt x="461" y="4"/>
                    <a:pt x="457" y="1"/>
                    <a:pt x="453" y="1"/>
                  </a:cubicBezTo>
                  <a:cubicBezTo>
                    <a:pt x="453" y="1"/>
                    <a:pt x="453" y="1"/>
                    <a:pt x="453" y="1"/>
                  </a:cubicBezTo>
                  <a:cubicBezTo>
                    <a:pt x="448" y="1"/>
                    <a:pt x="445" y="5"/>
                    <a:pt x="445" y="9"/>
                  </a:cubicBezTo>
                  <a:cubicBezTo>
                    <a:pt x="446" y="14"/>
                    <a:pt x="449" y="17"/>
                    <a:pt x="454" y="17"/>
                  </a:cubicBezTo>
                  <a:close/>
                  <a:moveTo>
                    <a:pt x="415" y="20"/>
                  </a:moveTo>
                  <a:cubicBezTo>
                    <a:pt x="415" y="20"/>
                    <a:pt x="415" y="20"/>
                    <a:pt x="415" y="20"/>
                  </a:cubicBezTo>
                  <a:cubicBezTo>
                    <a:pt x="419" y="20"/>
                    <a:pt x="422" y="16"/>
                    <a:pt x="422" y="11"/>
                  </a:cubicBezTo>
                  <a:cubicBezTo>
                    <a:pt x="421" y="7"/>
                    <a:pt x="417" y="4"/>
                    <a:pt x="413" y="4"/>
                  </a:cubicBezTo>
                  <a:cubicBezTo>
                    <a:pt x="408" y="5"/>
                    <a:pt x="405" y="9"/>
                    <a:pt x="406" y="13"/>
                  </a:cubicBezTo>
                  <a:cubicBezTo>
                    <a:pt x="406" y="18"/>
                    <a:pt x="410" y="21"/>
                    <a:pt x="415" y="20"/>
                  </a:cubicBezTo>
                  <a:close/>
                  <a:moveTo>
                    <a:pt x="376" y="27"/>
                  </a:moveTo>
                  <a:cubicBezTo>
                    <a:pt x="376" y="27"/>
                    <a:pt x="376" y="27"/>
                    <a:pt x="376" y="27"/>
                  </a:cubicBezTo>
                  <a:cubicBezTo>
                    <a:pt x="381" y="26"/>
                    <a:pt x="383" y="22"/>
                    <a:pt x="382" y="18"/>
                  </a:cubicBezTo>
                  <a:cubicBezTo>
                    <a:pt x="382" y="13"/>
                    <a:pt x="377" y="10"/>
                    <a:pt x="373" y="11"/>
                  </a:cubicBezTo>
                  <a:cubicBezTo>
                    <a:pt x="373" y="11"/>
                    <a:pt x="373" y="11"/>
                    <a:pt x="373" y="11"/>
                  </a:cubicBezTo>
                  <a:cubicBezTo>
                    <a:pt x="369" y="12"/>
                    <a:pt x="366" y="17"/>
                    <a:pt x="367" y="21"/>
                  </a:cubicBezTo>
                  <a:cubicBezTo>
                    <a:pt x="368" y="25"/>
                    <a:pt x="372" y="28"/>
                    <a:pt x="376" y="27"/>
                  </a:cubicBezTo>
                  <a:close/>
                  <a:moveTo>
                    <a:pt x="339" y="37"/>
                  </a:moveTo>
                  <a:cubicBezTo>
                    <a:pt x="339" y="37"/>
                    <a:pt x="339" y="37"/>
                    <a:pt x="339" y="37"/>
                  </a:cubicBezTo>
                  <a:cubicBezTo>
                    <a:pt x="343" y="36"/>
                    <a:pt x="345" y="31"/>
                    <a:pt x="344" y="27"/>
                  </a:cubicBezTo>
                  <a:cubicBezTo>
                    <a:pt x="343" y="23"/>
                    <a:pt x="338" y="21"/>
                    <a:pt x="334" y="22"/>
                  </a:cubicBezTo>
                  <a:cubicBezTo>
                    <a:pt x="334" y="22"/>
                    <a:pt x="334" y="22"/>
                    <a:pt x="334" y="22"/>
                  </a:cubicBezTo>
                  <a:cubicBezTo>
                    <a:pt x="330" y="23"/>
                    <a:pt x="327" y="28"/>
                    <a:pt x="329" y="32"/>
                  </a:cubicBezTo>
                  <a:cubicBezTo>
                    <a:pt x="330" y="36"/>
                    <a:pt x="334" y="38"/>
                    <a:pt x="339" y="37"/>
                  </a:cubicBezTo>
                  <a:close/>
                  <a:moveTo>
                    <a:pt x="302" y="50"/>
                  </a:moveTo>
                  <a:cubicBezTo>
                    <a:pt x="302" y="50"/>
                    <a:pt x="302" y="50"/>
                    <a:pt x="302" y="50"/>
                  </a:cubicBezTo>
                  <a:cubicBezTo>
                    <a:pt x="306" y="49"/>
                    <a:pt x="308" y="44"/>
                    <a:pt x="306" y="40"/>
                  </a:cubicBezTo>
                  <a:cubicBezTo>
                    <a:pt x="305" y="36"/>
                    <a:pt x="300" y="34"/>
                    <a:pt x="296" y="35"/>
                  </a:cubicBezTo>
                  <a:cubicBezTo>
                    <a:pt x="296" y="35"/>
                    <a:pt x="296" y="35"/>
                    <a:pt x="296" y="35"/>
                  </a:cubicBezTo>
                  <a:cubicBezTo>
                    <a:pt x="292" y="37"/>
                    <a:pt x="290" y="42"/>
                    <a:pt x="292" y="46"/>
                  </a:cubicBezTo>
                  <a:cubicBezTo>
                    <a:pt x="293" y="50"/>
                    <a:pt x="298" y="52"/>
                    <a:pt x="302" y="50"/>
                  </a:cubicBezTo>
                  <a:close/>
                  <a:moveTo>
                    <a:pt x="266" y="67"/>
                  </a:moveTo>
                  <a:cubicBezTo>
                    <a:pt x="266" y="67"/>
                    <a:pt x="266" y="67"/>
                    <a:pt x="266" y="67"/>
                  </a:cubicBezTo>
                  <a:cubicBezTo>
                    <a:pt x="270" y="65"/>
                    <a:pt x="272" y="60"/>
                    <a:pt x="270" y="56"/>
                  </a:cubicBezTo>
                  <a:cubicBezTo>
                    <a:pt x="268" y="52"/>
                    <a:pt x="263" y="50"/>
                    <a:pt x="259" y="52"/>
                  </a:cubicBezTo>
                  <a:cubicBezTo>
                    <a:pt x="259" y="52"/>
                    <a:pt x="259" y="52"/>
                    <a:pt x="259" y="52"/>
                  </a:cubicBezTo>
                  <a:cubicBezTo>
                    <a:pt x="255" y="54"/>
                    <a:pt x="254" y="59"/>
                    <a:pt x="256" y="63"/>
                  </a:cubicBezTo>
                  <a:cubicBezTo>
                    <a:pt x="258" y="67"/>
                    <a:pt x="263" y="69"/>
                    <a:pt x="266" y="67"/>
                  </a:cubicBezTo>
                  <a:close/>
                  <a:moveTo>
                    <a:pt x="233" y="86"/>
                  </a:moveTo>
                  <a:cubicBezTo>
                    <a:pt x="233" y="86"/>
                    <a:pt x="233" y="86"/>
                    <a:pt x="233" y="86"/>
                  </a:cubicBezTo>
                  <a:cubicBezTo>
                    <a:pt x="236" y="83"/>
                    <a:pt x="237" y="79"/>
                    <a:pt x="235" y="75"/>
                  </a:cubicBezTo>
                  <a:cubicBezTo>
                    <a:pt x="233" y="71"/>
                    <a:pt x="228" y="70"/>
                    <a:pt x="224" y="72"/>
                  </a:cubicBezTo>
                  <a:cubicBezTo>
                    <a:pt x="224" y="72"/>
                    <a:pt x="224" y="72"/>
                    <a:pt x="224" y="72"/>
                  </a:cubicBezTo>
                  <a:cubicBezTo>
                    <a:pt x="220" y="75"/>
                    <a:pt x="219" y="80"/>
                    <a:pt x="222" y="83"/>
                  </a:cubicBezTo>
                  <a:cubicBezTo>
                    <a:pt x="224" y="87"/>
                    <a:pt x="229" y="88"/>
                    <a:pt x="233" y="86"/>
                  </a:cubicBezTo>
                  <a:close/>
                  <a:moveTo>
                    <a:pt x="200" y="108"/>
                  </a:moveTo>
                  <a:cubicBezTo>
                    <a:pt x="200" y="108"/>
                    <a:pt x="200" y="108"/>
                    <a:pt x="200" y="108"/>
                  </a:cubicBezTo>
                  <a:cubicBezTo>
                    <a:pt x="204" y="105"/>
                    <a:pt x="205" y="100"/>
                    <a:pt x="202" y="97"/>
                  </a:cubicBezTo>
                  <a:cubicBezTo>
                    <a:pt x="199" y="93"/>
                    <a:pt x="194" y="92"/>
                    <a:pt x="191" y="95"/>
                  </a:cubicBezTo>
                  <a:cubicBezTo>
                    <a:pt x="191" y="95"/>
                    <a:pt x="191" y="95"/>
                    <a:pt x="191" y="95"/>
                  </a:cubicBezTo>
                  <a:cubicBezTo>
                    <a:pt x="187" y="98"/>
                    <a:pt x="187" y="103"/>
                    <a:pt x="189" y="106"/>
                  </a:cubicBezTo>
                  <a:cubicBezTo>
                    <a:pt x="192" y="110"/>
                    <a:pt x="197" y="111"/>
                    <a:pt x="200" y="108"/>
                  </a:cubicBezTo>
                  <a:close/>
                  <a:moveTo>
                    <a:pt x="170" y="133"/>
                  </a:moveTo>
                  <a:cubicBezTo>
                    <a:pt x="170" y="133"/>
                    <a:pt x="170" y="133"/>
                    <a:pt x="170" y="133"/>
                  </a:cubicBezTo>
                  <a:cubicBezTo>
                    <a:pt x="173" y="130"/>
                    <a:pt x="174" y="125"/>
                    <a:pt x="171" y="121"/>
                  </a:cubicBezTo>
                  <a:cubicBezTo>
                    <a:pt x="168" y="118"/>
                    <a:pt x="163" y="118"/>
                    <a:pt x="159" y="121"/>
                  </a:cubicBezTo>
                  <a:cubicBezTo>
                    <a:pt x="159" y="121"/>
                    <a:pt x="159" y="121"/>
                    <a:pt x="159" y="121"/>
                  </a:cubicBezTo>
                  <a:cubicBezTo>
                    <a:pt x="156" y="124"/>
                    <a:pt x="156" y="129"/>
                    <a:pt x="159" y="132"/>
                  </a:cubicBezTo>
                  <a:cubicBezTo>
                    <a:pt x="162" y="135"/>
                    <a:pt x="167" y="135"/>
                    <a:pt x="170" y="133"/>
                  </a:cubicBezTo>
                  <a:close/>
                  <a:moveTo>
                    <a:pt x="142" y="160"/>
                  </a:moveTo>
                  <a:cubicBezTo>
                    <a:pt x="142" y="160"/>
                    <a:pt x="142" y="160"/>
                    <a:pt x="142" y="160"/>
                  </a:cubicBezTo>
                  <a:cubicBezTo>
                    <a:pt x="145" y="157"/>
                    <a:pt x="145" y="151"/>
                    <a:pt x="142" y="148"/>
                  </a:cubicBezTo>
                  <a:cubicBezTo>
                    <a:pt x="139" y="145"/>
                    <a:pt x="134" y="145"/>
                    <a:pt x="130" y="149"/>
                  </a:cubicBezTo>
                  <a:cubicBezTo>
                    <a:pt x="127" y="152"/>
                    <a:pt x="128" y="157"/>
                    <a:pt x="131" y="160"/>
                  </a:cubicBezTo>
                  <a:cubicBezTo>
                    <a:pt x="134" y="163"/>
                    <a:pt x="139" y="163"/>
                    <a:pt x="142" y="160"/>
                  </a:cubicBezTo>
                  <a:close/>
                  <a:moveTo>
                    <a:pt x="116" y="189"/>
                  </a:moveTo>
                  <a:cubicBezTo>
                    <a:pt x="116" y="189"/>
                    <a:pt x="116" y="189"/>
                    <a:pt x="116" y="189"/>
                  </a:cubicBezTo>
                  <a:cubicBezTo>
                    <a:pt x="119" y="186"/>
                    <a:pt x="119" y="181"/>
                    <a:pt x="115" y="178"/>
                  </a:cubicBezTo>
                  <a:cubicBezTo>
                    <a:pt x="112" y="175"/>
                    <a:pt x="107" y="176"/>
                    <a:pt x="104" y="179"/>
                  </a:cubicBezTo>
                  <a:cubicBezTo>
                    <a:pt x="104" y="179"/>
                    <a:pt x="104" y="179"/>
                    <a:pt x="104" y="179"/>
                  </a:cubicBezTo>
                  <a:cubicBezTo>
                    <a:pt x="101" y="183"/>
                    <a:pt x="102" y="188"/>
                    <a:pt x="105" y="190"/>
                  </a:cubicBezTo>
                  <a:cubicBezTo>
                    <a:pt x="109" y="193"/>
                    <a:pt x="114" y="193"/>
                    <a:pt x="116" y="189"/>
                  </a:cubicBezTo>
                  <a:close/>
                  <a:moveTo>
                    <a:pt x="93" y="221"/>
                  </a:moveTo>
                  <a:cubicBezTo>
                    <a:pt x="93" y="221"/>
                    <a:pt x="93" y="221"/>
                    <a:pt x="93" y="221"/>
                  </a:cubicBezTo>
                  <a:cubicBezTo>
                    <a:pt x="96" y="217"/>
                    <a:pt x="95" y="212"/>
                    <a:pt x="91" y="210"/>
                  </a:cubicBezTo>
                  <a:cubicBezTo>
                    <a:pt x="87" y="207"/>
                    <a:pt x="82" y="208"/>
                    <a:pt x="80" y="212"/>
                  </a:cubicBezTo>
                  <a:cubicBezTo>
                    <a:pt x="80" y="212"/>
                    <a:pt x="80" y="212"/>
                    <a:pt x="80" y="212"/>
                  </a:cubicBezTo>
                  <a:cubicBezTo>
                    <a:pt x="78" y="215"/>
                    <a:pt x="79" y="220"/>
                    <a:pt x="82" y="223"/>
                  </a:cubicBezTo>
                  <a:cubicBezTo>
                    <a:pt x="86" y="225"/>
                    <a:pt x="91" y="224"/>
                    <a:pt x="93" y="221"/>
                  </a:cubicBezTo>
                  <a:close/>
                  <a:moveTo>
                    <a:pt x="73" y="254"/>
                  </a:moveTo>
                  <a:cubicBezTo>
                    <a:pt x="73" y="254"/>
                    <a:pt x="73" y="254"/>
                    <a:pt x="73" y="254"/>
                  </a:cubicBezTo>
                  <a:cubicBezTo>
                    <a:pt x="75" y="250"/>
                    <a:pt x="74" y="245"/>
                    <a:pt x="70" y="243"/>
                  </a:cubicBezTo>
                  <a:cubicBezTo>
                    <a:pt x="66" y="241"/>
                    <a:pt x="61" y="242"/>
                    <a:pt x="59" y="246"/>
                  </a:cubicBezTo>
                  <a:cubicBezTo>
                    <a:pt x="59" y="246"/>
                    <a:pt x="59" y="246"/>
                    <a:pt x="59" y="246"/>
                  </a:cubicBezTo>
                  <a:cubicBezTo>
                    <a:pt x="57" y="250"/>
                    <a:pt x="58" y="255"/>
                    <a:pt x="62" y="257"/>
                  </a:cubicBezTo>
                  <a:cubicBezTo>
                    <a:pt x="66" y="259"/>
                    <a:pt x="71" y="258"/>
                    <a:pt x="73" y="254"/>
                  </a:cubicBezTo>
                  <a:close/>
                  <a:moveTo>
                    <a:pt x="56" y="289"/>
                  </a:moveTo>
                  <a:cubicBezTo>
                    <a:pt x="56" y="289"/>
                    <a:pt x="56" y="289"/>
                    <a:pt x="56" y="289"/>
                  </a:cubicBezTo>
                  <a:cubicBezTo>
                    <a:pt x="57" y="285"/>
                    <a:pt x="56" y="280"/>
                    <a:pt x="51" y="278"/>
                  </a:cubicBezTo>
                  <a:cubicBezTo>
                    <a:pt x="47" y="276"/>
                    <a:pt x="43" y="278"/>
                    <a:pt x="41" y="282"/>
                  </a:cubicBezTo>
                  <a:cubicBezTo>
                    <a:pt x="41" y="282"/>
                    <a:pt x="41" y="282"/>
                    <a:pt x="41" y="282"/>
                  </a:cubicBezTo>
                  <a:cubicBezTo>
                    <a:pt x="39" y="286"/>
                    <a:pt x="41" y="291"/>
                    <a:pt x="45" y="293"/>
                  </a:cubicBezTo>
                  <a:cubicBezTo>
                    <a:pt x="49" y="295"/>
                    <a:pt x="54" y="293"/>
                    <a:pt x="56" y="289"/>
                  </a:cubicBezTo>
                  <a:close/>
                  <a:moveTo>
                    <a:pt x="41" y="325"/>
                  </a:moveTo>
                  <a:cubicBezTo>
                    <a:pt x="41" y="325"/>
                    <a:pt x="41" y="325"/>
                    <a:pt x="41" y="325"/>
                  </a:cubicBezTo>
                  <a:cubicBezTo>
                    <a:pt x="43" y="321"/>
                    <a:pt x="40" y="316"/>
                    <a:pt x="36" y="315"/>
                  </a:cubicBezTo>
                  <a:cubicBezTo>
                    <a:pt x="32" y="314"/>
                    <a:pt x="27" y="316"/>
                    <a:pt x="26" y="320"/>
                  </a:cubicBezTo>
                  <a:cubicBezTo>
                    <a:pt x="26" y="320"/>
                    <a:pt x="26" y="320"/>
                    <a:pt x="26" y="320"/>
                  </a:cubicBezTo>
                  <a:cubicBezTo>
                    <a:pt x="25" y="324"/>
                    <a:pt x="27" y="329"/>
                    <a:pt x="31" y="330"/>
                  </a:cubicBezTo>
                  <a:cubicBezTo>
                    <a:pt x="35" y="332"/>
                    <a:pt x="40" y="329"/>
                    <a:pt x="41" y="325"/>
                  </a:cubicBezTo>
                  <a:close/>
                  <a:moveTo>
                    <a:pt x="30" y="363"/>
                  </a:moveTo>
                  <a:cubicBezTo>
                    <a:pt x="30" y="363"/>
                    <a:pt x="30" y="363"/>
                    <a:pt x="30" y="363"/>
                  </a:cubicBezTo>
                  <a:cubicBezTo>
                    <a:pt x="31" y="358"/>
                    <a:pt x="28" y="354"/>
                    <a:pt x="24" y="353"/>
                  </a:cubicBezTo>
                  <a:cubicBezTo>
                    <a:pt x="20" y="352"/>
                    <a:pt x="15" y="354"/>
                    <a:pt x="14" y="359"/>
                  </a:cubicBezTo>
                  <a:cubicBezTo>
                    <a:pt x="14" y="359"/>
                    <a:pt x="14" y="359"/>
                    <a:pt x="14" y="359"/>
                  </a:cubicBezTo>
                  <a:cubicBezTo>
                    <a:pt x="13" y="363"/>
                    <a:pt x="16" y="367"/>
                    <a:pt x="20" y="368"/>
                  </a:cubicBezTo>
                  <a:cubicBezTo>
                    <a:pt x="24" y="369"/>
                    <a:pt x="29" y="367"/>
                    <a:pt x="30" y="363"/>
                  </a:cubicBezTo>
                  <a:close/>
                  <a:moveTo>
                    <a:pt x="22" y="401"/>
                  </a:moveTo>
                  <a:cubicBezTo>
                    <a:pt x="22" y="401"/>
                    <a:pt x="22" y="401"/>
                    <a:pt x="22" y="401"/>
                  </a:cubicBezTo>
                  <a:cubicBezTo>
                    <a:pt x="23" y="396"/>
                    <a:pt x="20" y="392"/>
                    <a:pt x="15" y="392"/>
                  </a:cubicBezTo>
                  <a:cubicBezTo>
                    <a:pt x="11" y="391"/>
                    <a:pt x="7" y="394"/>
                    <a:pt x="6" y="398"/>
                  </a:cubicBezTo>
                  <a:cubicBezTo>
                    <a:pt x="5" y="402"/>
                    <a:pt x="8" y="407"/>
                    <a:pt x="13" y="407"/>
                  </a:cubicBezTo>
                  <a:cubicBezTo>
                    <a:pt x="17" y="408"/>
                    <a:pt x="21" y="405"/>
                    <a:pt x="22" y="401"/>
                  </a:cubicBezTo>
                  <a:close/>
                  <a:moveTo>
                    <a:pt x="17" y="439"/>
                  </a:moveTo>
                  <a:cubicBezTo>
                    <a:pt x="17" y="439"/>
                    <a:pt x="17" y="439"/>
                    <a:pt x="17" y="439"/>
                  </a:cubicBezTo>
                  <a:cubicBezTo>
                    <a:pt x="17" y="435"/>
                    <a:pt x="14" y="431"/>
                    <a:pt x="10" y="431"/>
                  </a:cubicBezTo>
                  <a:cubicBezTo>
                    <a:pt x="5" y="430"/>
                    <a:pt x="1" y="434"/>
                    <a:pt x="1" y="438"/>
                  </a:cubicBezTo>
                  <a:cubicBezTo>
                    <a:pt x="1" y="438"/>
                    <a:pt x="1" y="438"/>
                    <a:pt x="1" y="438"/>
                  </a:cubicBezTo>
                  <a:cubicBezTo>
                    <a:pt x="1" y="443"/>
                    <a:pt x="4" y="446"/>
                    <a:pt x="8" y="447"/>
                  </a:cubicBezTo>
                  <a:cubicBezTo>
                    <a:pt x="13" y="447"/>
                    <a:pt x="17" y="444"/>
                    <a:pt x="17" y="439"/>
                  </a:cubicBezTo>
                  <a:close/>
                  <a:moveTo>
                    <a:pt x="16" y="478"/>
                  </a:moveTo>
                  <a:cubicBezTo>
                    <a:pt x="16" y="478"/>
                    <a:pt x="16" y="478"/>
                    <a:pt x="16" y="478"/>
                  </a:cubicBezTo>
                  <a:cubicBezTo>
                    <a:pt x="16" y="474"/>
                    <a:pt x="12" y="470"/>
                    <a:pt x="8" y="470"/>
                  </a:cubicBezTo>
                  <a:cubicBezTo>
                    <a:pt x="3" y="470"/>
                    <a:pt x="0" y="474"/>
                    <a:pt x="0" y="479"/>
                  </a:cubicBezTo>
                  <a:cubicBezTo>
                    <a:pt x="0" y="479"/>
                    <a:pt x="0" y="479"/>
                    <a:pt x="0" y="479"/>
                  </a:cubicBezTo>
                  <a:cubicBezTo>
                    <a:pt x="0" y="483"/>
                    <a:pt x="3" y="486"/>
                    <a:pt x="8" y="486"/>
                  </a:cubicBezTo>
                  <a:cubicBezTo>
                    <a:pt x="12" y="486"/>
                    <a:pt x="16" y="483"/>
                    <a:pt x="16" y="478"/>
                  </a:cubicBezTo>
                  <a:close/>
                  <a:moveTo>
                    <a:pt x="17" y="517"/>
                  </a:moveTo>
                  <a:cubicBezTo>
                    <a:pt x="17" y="517"/>
                    <a:pt x="17" y="517"/>
                    <a:pt x="17" y="517"/>
                  </a:cubicBezTo>
                  <a:cubicBezTo>
                    <a:pt x="17" y="513"/>
                    <a:pt x="13" y="510"/>
                    <a:pt x="9" y="510"/>
                  </a:cubicBezTo>
                  <a:cubicBezTo>
                    <a:pt x="4" y="511"/>
                    <a:pt x="1" y="514"/>
                    <a:pt x="1" y="519"/>
                  </a:cubicBezTo>
                  <a:cubicBezTo>
                    <a:pt x="2" y="523"/>
                    <a:pt x="6" y="527"/>
                    <a:pt x="10" y="526"/>
                  </a:cubicBezTo>
                  <a:cubicBezTo>
                    <a:pt x="15" y="526"/>
                    <a:pt x="18" y="522"/>
                    <a:pt x="17" y="517"/>
                  </a:cubicBezTo>
                  <a:close/>
                  <a:moveTo>
                    <a:pt x="22" y="556"/>
                  </a:moveTo>
                  <a:cubicBezTo>
                    <a:pt x="22" y="556"/>
                    <a:pt x="22" y="556"/>
                    <a:pt x="22" y="556"/>
                  </a:cubicBezTo>
                  <a:cubicBezTo>
                    <a:pt x="22" y="552"/>
                    <a:pt x="18" y="549"/>
                    <a:pt x="13" y="550"/>
                  </a:cubicBezTo>
                  <a:cubicBezTo>
                    <a:pt x="9" y="550"/>
                    <a:pt x="6" y="555"/>
                    <a:pt x="7" y="559"/>
                  </a:cubicBezTo>
                  <a:cubicBezTo>
                    <a:pt x="7" y="563"/>
                    <a:pt x="12" y="566"/>
                    <a:pt x="16" y="565"/>
                  </a:cubicBezTo>
                  <a:cubicBezTo>
                    <a:pt x="20" y="565"/>
                    <a:pt x="23" y="561"/>
                    <a:pt x="22" y="556"/>
                  </a:cubicBezTo>
                  <a:close/>
                  <a:moveTo>
                    <a:pt x="31" y="594"/>
                  </a:moveTo>
                  <a:cubicBezTo>
                    <a:pt x="31" y="594"/>
                    <a:pt x="31" y="594"/>
                    <a:pt x="31" y="594"/>
                  </a:cubicBezTo>
                  <a:cubicBezTo>
                    <a:pt x="30" y="590"/>
                    <a:pt x="25" y="587"/>
                    <a:pt x="21" y="589"/>
                  </a:cubicBezTo>
                  <a:cubicBezTo>
                    <a:pt x="17" y="590"/>
                    <a:pt x="14" y="594"/>
                    <a:pt x="15" y="598"/>
                  </a:cubicBezTo>
                  <a:cubicBezTo>
                    <a:pt x="16" y="603"/>
                    <a:pt x="21" y="605"/>
                    <a:pt x="25" y="604"/>
                  </a:cubicBezTo>
                  <a:cubicBezTo>
                    <a:pt x="29" y="603"/>
                    <a:pt x="32" y="599"/>
                    <a:pt x="31" y="594"/>
                  </a:cubicBezTo>
                  <a:close/>
                  <a:moveTo>
                    <a:pt x="42" y="632"/>
                  </a:moveTo>
                  <a:cubicBezTo>
                    <a:pt x="42" y="632"/>
                    <a:pt x="42" y="632"/>
                    <a:pt x="42" y="632"/>
                  </a:cubicBezTo>
                  <a:cubicBezTo>
                    <a:pt x="41" y="627"/>
                    <a:pt x="36" y="625"/>
                    <a:pt x="32" y="627"/>
                  </a:cubicBezTo>
                  <a:cubicBezTo>
                    <a:pt x="28" y="628"/>
                    <a:pt x="26" y="633"/>
                    <a:pt x="27" y="637"/>
                  </a:cubicBezTo>
                  <a:cubicBezTo>
                    <a:pt x="27" y="637"/>
                    <a:pt x="27" y="637"/>
                    <a:pt x="27" y="637"/>
                  </a:cubicBezTo>
                  <a:cubicBezTo>
                    <a:pt x="29" y="641"/>
                    <a:pt x="33" y="643"/>
                    <a:pt x="37" y="642"/>
                  </a:cubicBezTo>
                  <a:cubicBezTo>
                    <a:pt x="42" y="640"/>
                    <a:pt x="44" y="636"/>
                    <a:pt x="42" y="632"/>
                  </a:cubicBezTo>
                  <a:close/>
                  <a:moveTo>
                    <a:pt x="57" y="668"/>
                  </a:moveTo>
                  <a:cubicBezTo>
                    <a:pt x="57" y="668"/>
                    <a:pt x="57" y="668"/>
                    <a:pt x="57" y="668"/>
                  </a:cubicBezTo>
                  <a:cubicBezTo>
                    <a:pt x="55" y="664"/>
                    <a:pt x="50" y="662"/>
                    <a:pt x="46" y="664"/>
                  </a:cubicBezTo>
                  <a:cubicBezTo>
                    <a:pt x="42" y="666"/>
                    <a:pt x="41" y="670"/>
                    <a:pt x="42" y="674"/>
                  </a:cubicBezTo>
                  <a:cubicBezTo>
                    <a:pt x="42" y="674"/>
                    <a:pt x="42" y="674"/>
                    <a:pt x="42" y="674"/>
                  </a:cubicBezTo>
                  <a:cubicBezTo>
                    <a:pt x="44" y="678"/>
                    <a:pt x="49" y="680"/>
                    <a:pt x="53" y="678"/>
                  </a:cubicBezTo>
                  <a:cubicBezTo>
                    <a:pt x="57" y="676"/>
                    <a:pt x="59" y="672"/>
                    <a:pt x="57" y="668"/>
                  </a:cubicBezTo>
                  <a:close/>
                  <a:moveTo>
                    <a:pt x="75" y="702"/>
                  </a:moveTo>
                  <a:cubicBezTo>
                    <a:pt x="75" y="702"/>
                    <a:pt x="75" y="702"/>
                    <a:pt x="75" y="702"/>
                  </a:cubicBezTo>
                  <a:cubicBezTo>
                    <a:pt x="73" y="699"/>
                    <a:pt x="68" y="697"/>
                    <a:pt x="64" y="699"/>
                  </a:cubicBezTo>
                  <a:cubicBezTo>
                    <a:pt x="60" y="702"/>
                    <a:pt x="59" y="706"/>
                    <a:pt x="61" y="710"/>
                  </a:cubicBezTo>
                  <a:cubicBezTo>
                    <a:pt x="63" y="714"/>
                    <a:pt x="68" y="716"/>
                    <a:pt x="72" y="713"/>
                  </a:cubicBezTo>
                  <a:cubicBezTo>
                    <a:pt x="75" y="711"/>
                    <a:pt x="77" y="706"/>
                    <a:pt x="75" y="702"/>
                  </a:cubicBezTo>
                  <a:close/>
                  <a:moveTo>
                    <a:pt x="95" y="736"/>
                  </a:moveTo>
                  <a:cubicBezTo>
                    <a:pt x="95" y="736"/>
                    <a:pt x="95" y="736"/>
                    <a:pt x="95" y="736"/>
                  </a:cubicBezTo>
                  <a:cubicBezTo>
                    <a:pt x="93" y="732"/>
                    <a:pt x="88" y="731"/>
                    <a:pt x="84" y="733"/>
                  </a:cubicBezTo>
                  <a:cubicBezTo>
                    <a:pt x="81" y="736"/>
                    <a:pt x="80" y="741"/>
                    <a:pt x="82" y="745"/>
                  </a:cubicBezTo>
                  <a:cubicBezTo>
                    <a:pt x="82" y="745"/>
                    <a:pt x="82" y="745"/>
                    <a:pt x="82" y="745"/>
                  </a:cubicBezTo>
                  <a:cubicBezTo>
                    <a:pt x="85" y="748"/>
                    <a:pt x="90" y="749"/>
                    <a:pt x="93" y="747"/>
                  </a:cubicBezTo>
                  <a:cubicBezTo>
                    <a:pt x="97" y="744"/>
                    <a:pt x="98" y="739"/>
                    <a:pt x="95" y="736"/>
                  </a:cubicBezTo>
                  <a:close/>
                  <a:moveTo>
                    <a:pt x="119" y="767"/>
                  </a:moveTo>
                  <a:cubicBezTo>
                    <a:pt x="119" y="767"/>
                    <a:pt x="119" y="767"/>
                    <a:pt x="119" y="767"/>
                  </a:cubicBezTo>
                  <a:cubicBezTo>
                    <a:pt x="116" y="763"/>
                    <a:pt x="111" y="763"/>
                    <a:pt x="107" y="766"/>
                  </a:cubicBezTo>
                  <a:cubicBezTo>
                    <a:pt x="104" y="769"/>
                    <a:pt x="103" y="774"/>
                    <a:pt x="106" y="777"/>
                  </a:cubicBezTo>
                  <a:cubicBezTo>
                    <a:pt x="106" y="777"/>
                    <a:pt x="106" y="777"/>
                    <a:pt x="106" y="777"/>
                  </a:cubicBezTo>
                  <a:cubicBezTo>
                    <a:pt x="109" y="780"/>
                    <a:pt x="114" y="781"/>
                    <a:pt x="117" y="778"/>
                  </a:cubicBezTo>
                  <a:cubicBezTo>
                    <a:pt x="121" y="775"/>
                    <a:pt x="121" y="770"/>
                    <a:pt x="119" y="767"/>
                  </a:cubicBezTo>
                  <a:close/>
                  <a:moveTo>
                    <a:pt x="144" y="796"/>
                  </a:moveTo>
                  <a:cubicBezTo>
                    <a:pt x="144" y="796"/>
                    <a:pt x="144" y="796"/>
                    <a:pt x="144" y="796"/>
                  </a:cubicBezTo>
                  <a:cubicBezTo>
                    <a:pt x="141" y="793"/>
                    <a:pt x="136" y="793"/>
                    <a:pt x="133" y="796"/>
                  </a:cubicBezTo>
                  <a:cubicBezTo>
                    <a:pt x="130" y="799"/>
                    <a:pt x="130" y="804"/>
                    <a:pt x="133" y="807"/>
                  </a:cubicBezTo>
                  <a:cubicBezTo>
                    <a:pt x="133" y="807"/>
                    <a:pt x="133" y="807"/>
                    <a:pt x="133" y="807"/>
                  </a:cubicBezTo>
                  <a:cubicBezTo>
                    <a:pt x="136" y="810"/>
                    <a:pt x="141" y="810"/>
                    <a:pt x="144" y="807"/>
                  </a:cubicBezTo>
                  <a:cubicBezTo>
                    <a:pt x="147" y="804"/>
                    <a:pt x="148" y="799"/>
                    <a:pt x="144" y="796"/>
                  </a:cubicBezTo>
                  <a:close/>
                  <a:moveTo>
                    <a:pt x="173" y="823"/>
                  </a:moveTo>
                  <a:cubicBezTo>
                    <a:pt x="173" y="823"/>
                    <a:pt x="173" y="823"/>
                    <a:pt x="173" y="823"/>
                  </a:cubicBezTo>
                  <a:cubicBezTo>
                    <a:pt x="169" y="820"/>
                    <a:pt x="164" y="820"/>
                    <a:pt x="161" y="824"/>
                  </a:cubicBezTo>
                  <a:cubicBezTo>
                    <a:pt x="159" y="827"/>
                    <a:pt x="159" y="832"/>
                    <a:pt x="162" y="835"/>
                  </a:cubicBezTo>
                  <a:cubicBezTo>
                    <a:pt x="162" y="835"/>
                    <a:pt x="162" y="835"/>
                    <a:pt x="162" y="835"/>
                  </a:cubicBezTo>
                  <a:cubicBezTo>
                    <a:pt x="166" y="838"/>
                    <a:pt x="171" y="838"/>
                    <a:pt x="173" y="834"/>
                  </a:cubicBezTo>
                  <a:cubicBezTo>
                    <a:pt x="176" y="831"/>
                    <a:pt x="176" y="826"/>
                    <a:pt x="173" y="823"/>
                  </a:cubicBezTo>
                  <a:close/>
                  <a:moveTo>
                    <a:pt x="203" y="848"/>
                  </a:moveTo>
                  <a:cubicBezTo>
                    <a:pt x="203" y="848"/>
                    <a:pt x="203" y="848"/>
                    <a:pt x="203" y="848"/>
                  </a:cubicBezTo>
                  <a:cubicBezTo>
                    <a:pt x="200" y="845"/>
                    <a:pt x="195" y="846"/>
                    <a:pt x="192" y="849"/>
                  </a:cubicBezTo>
                  <a:cubicBezTo>
                    <a:pt x="189" y="853"/>
                    <a:pt x="190" y="858"/>
                    <a:pt x="194" y="860"/>
                  </a:cubicBezTo>
                  <a:cubicBezTo>
                    <a:pt x="197" y="863"/>
                    <a:pt x="202" y="862"/>
                    <a:pt x="205" y="859"/>
                  </a:cubicBezTo>
                  <a:cubicBezTo>
                    <a:pt x="207" y="855"/>
                    <a:pt x="207" y="850"/>
                    <a:pt x="203" y="848"/>
                  </a:cubicBezTo>
                  <a:close/>
                </a:path>
              </a:pathLst>
            </a:custGeom>
            <a:solidFill>
              <a:srgbClr val="B4EA54"/>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25" name="Freeform 7">
              <a:extLst>
                <a:ext uri="{FF2B5EF4-FFF2-40B4-BE49-F238E27FC236}">
                  <a16:creationId xmlns:a16="http://schemas.microsoft.com/office/drawing/2014/main" id="{CBF84F04-16A0-065A-5D5B-6E675DA699A2}"/>
                </a:ext>
              </a:extLst>
            </p:cNvPr>
            <p:cNvSpPr>
              <a:spLocks/>
            </p:cNvSpPr>
            <p:nvPr/>
          </p:nvSpPr>
          <p:spPr bwMode="auto">
            <a:xfrm>
              <a:off x="6665913" y="5213350"/>
              <a:ext cx="60325" cy="60325"/>
            </a:xfrm>
            <a:custGeom>
              <a:avLst/>
              <a:gdLst>
                <a:gd name="T0" fmla="*/ 8 w 16"/>
                <a:gd name="T1" fmla="*/ 16 h 16"/>
                <a:gd name="T2" fmla="*/ 14 w 16"/>
                <a:gd name="T3" fmla="*/ 14 h 16"/>
                <a:gd name="T4" fmla="*/ 16 w 16"/>
                <a:gd name="T5" fmla="*/ 8 h 16"/>
                <a:gd name="T6" fmla="*/ 14 w 16"/>
                <a:gd name="T7" fmla="*/ 2 h 16"/>
                <a:gd name="T8" fmla="*/ 8 w 16"/>
                <a:gd name="T9" fmla="*/ 0 h 16"/>
                <a:gd name="T10" fmla="*/ 2 w 16"/>
                <a:gd name="T11" fmla="*/ 2 h 16"/>
                <a:gd name="T12" fmla="*/ 0 w 16"/>
                <a:gd name="T13" fmla="*/ 8 h 16"/>
                <a:gd name="T14" fmla="*/ 2 w 16"/>
                <a:gd name="T15" fmla="*/ 14 h 16"/>
                <a:gd name="T16" fmla="*/ 8 w 16"/>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8" y="16"/>
                  </a:moveTo>
                  <a:cubicBezTo>
                    <a:pt x="10" y="16"/>
                    <a:pt x="12" y="15"/>
                    <a:pt x="14" y="14"/>
                  </a:cubicBezTo>
                  <a:cubicBezTo>
                    <a:pt x="15" y="12"/>
                    <a:pt x="16" y="10"/>
                    <a:pt x="16" y="8"/>
                  </a:cubicBezTo>
                  <a:cubicBezTo>
                    <a:pt x="16" y="6"/>
                    <a:pt x="15" y="4"/>
                    <a:pt x="14" y="2"/>
                  </a:cubicBezTo>
                  <a:cubicBezTo>
                    <a:pt x="12" y="1"/>
                    <a:pt x="10" y="0"/>
                    <a:pt x="8" y="0"/>
                  </a:cubicBezTo>
                  <a:cubicBezTo>
                    <a:pt x="6" y="0"/>
                    <a:pt x="4" y="1"/>
                    <a:pt x="2" y="2"/>
                  </a:cubicBezTo>
                  <a:cubicBezTo>
                    <a:pt x="1" y="4"/>
                    <a:pt x="0" y="6"/>
                    <a:pt x="0" y="8"/>
                  </a:cubicBezTo>
                  <a:cubicBezTo>
                    <a:pt x="0" y="10"/>
                    <a:pt x="1" y="12"/>
                    <a:pt x="2" y="14"/>
                  </a:cubicBezTo>
                  <a:cubicBezTo>
                    <a:pt x="4" y="15"/>
                    <a:pt x="6" y="16"/>
                    <a:pt x="8" y="16"/>
                  </a:cubicBezTo>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grpSp>
      <p:sp>
        <p:nvSpPr>
          <p:cNvPr id="27" name="Freeform 8">
            <a:extLst>
              <a:ext uri="{FF2B5EF4-FFF2-40B4-BE49-F238E27FC236}">
                <a16:creationId xmlns:a16="http://schemas.microsoft.com/office/drawing/2014/main" id="{1DD944C8-2BBD-01BD-2F69-78215249B9E7}"/>
              </a:ext>
            </a:extLst>
          </p:cNvPr>
          <p:cNvSpPr>
            <a:spLocks/>
          </p:cNvSpPr>
          <p:nvPr/>
        </p:nvSpPr>
        <p:spPr bwMode="auto">
          <a:xfrm>
            <a:off x="5087541" y="2758679"/>
            <a:ext cx="463154" cy="1619250"/>
          </a:xfrm>
          <a:custGeom>
            <a:avLst/>
            <a:gdLst>
              <a:gd name="T0" fmla="*/ 135 w 164"/>
              <a:gd name="T1" fmla="*/ 546 h 574"/>
              <a:gd name="T2" fmla="*/ 73 w 164"/>
              <a:gd name="T3" fmla="*/ 429 h 574"/>
              <a:gd name="T4" fmla="*/ 73 w 164"/>
              <a:gd name="T5" fmla="*/ 429 h 574"/>
              <a:gd name="T6" fmla="*/ 34 w 164"/>
              <a:gd name="T7" fmla="*/ 278 h 574"/>
              <a:gd name="T8" fmla="*/ 34 w 164"/>
              <a:gd name="T9" fmla="*/ 275 h 574"/>
              <a:gd name="T10" fmla="*/ 67 w 164"/>
              <a:gd name="T11" fmla="*/ 138 h 574"/>
              <a:gd name="T12" fmla="*/ 155 w 164"/>
              <a:gd name="T13" fmla="*/ 33 h 574"/>
              <a:gd name="T14" fmla="*/ 158 w 164"/>
              <a:gd name="T15" fmla="*/ 9 h 574"/>
              <a:gd name="T16" fmla="*/ 134 w 164"/>
              <a:gd name="T17" fmla="*/ 6 h 574"/>
              <a:gd name="T18" fmla="*/ 37 w 164"/>
              <a:gd name="T19" fmla="*/ 123 h 574"/>
              <a:gd name="T20" fmla="*/ 0 w 164"/>
              <a:gd name="T21" fmla="*/ 274 h 574"/>
              <a:gd name="T22" fmla="*/ 0 w 164"/>
              <a:gd name="T23" fmla="*/ 278 h 574"/>
              <a:gd name="T24" fmla="*/ 43 w 164"/>
              <a:gd name="T25" fmla="*/ 445 h 574"/>
              <a:gd name="T26" fmla="*/ 58 w 164"/>
              <a:gd name="T27" fmla="*/ 437 h 574"/>
              <a:gd name="T28" fmla="*/ 43 w 164"/>
              <a:gd name="T29" fmla="*/ 445 h 574"/>
              <a:gd name="T30" fmla="*/ 105 w 164"/>
              <a:gd name="T31" fmla="*/ 562 h 574"/>
              <a:gd name="T32" fmla="*/ 128 w 164"/>
              <a:gd name="T33" fmla="*/ 569 h 574"/>
              <a:gd name="T34" fmla="*/ 135 w 164"/>
              <a:gd name="T35" fmla="*/ 546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4" h="574">
                <a:moveTo>
                  <a:pt x="135" y="546"/>
                </a:moveTo>
                <a:cubicBezTo>
                  <a:pt x="73" y="429"/>
                  <a:pt x="73" y="429"/>
                  <a:pt x="73" y="429"/>
                </a:cubicBezTo>
                <a:cubicBezTo>
                  <a:pt x="73" y="429"/>
                  <a:pt x="73" y="429"/>
                  <a:pt x="73" y="429"/>
                </a:cubicBezTo>
                <a:cubicBezTo>
                  <a:pt x="48" y="384"/>
                  <a:pt x="34" y="333"/>
                  <a:pt x="34" y="278"/>
                </a:cubicBezTo>
                <a:cubicBezTo>
                  <a:pt x="34" y="277"/>
                  <a:pt x="34" y="276"/>
                  <a:pt x="34" y="275"/>
                </a:cubicBezTo>
                <a:cubicBezTo>
                  <a:pt x="34" y="226"/>
                  <a:pt x="46" y="179"/>
                  <a:pt x="67" y="138"/>
                </a:cubicBezTo>
                <a:cubicBezTo>
                  <a:pt x="88" y="97"/>
                  <a:pt x="118" y="61"/>
                  <a:pt x="155" y="33"/>
                </a:cubicBezTo>
                <a:cubicBezTo>
                  <a:pt x="162" y="27"/>
                  <a:pt x="164" y="16"/>
                  <a:pt x="158" y="9"/>
                </a:cubicBezTo>
                <a:cubicBezTo>
                  <a:pt x="152" y="1"/>
                  <a:pt x="141" y="0"/>
                  <a:pt x="134" y="6"/>
                </a:cubicBezTo>
                <a:cubicBezTo>
                  <a:pt x="94" y="37"/>
                  <a:pt x="60" y="77"/>
                  <a:pt x="37" y="123"/>
                </a:cubicBezTo>
                <a:cubicBezTo>
                  <a:pt x="14" y="168"/>
                  <a:pt x="0" y="220"/>
                  <a:pt x="0" y="274"/>
                </a:cubicBezTo>
                <a:cubicBezTo>
                  <a:pt x="0" y="276"/>
                  <a:pt x="0" y="277"/>
                  <a:pt x="0" y="278"/>
                </a:cubicBezTo>
                <a:cubicBezTo>
                  <a:pt x="0" y="339"/>
                  <a:pt x="16" y="396"/>
                  <a:pt x="43" y="445"/>
                </a:cubicBezTo>
                <a:cubicBezTo>
                  <a:pt x="58" y="437"/>
                  <a:pt x="58" y="437"/>
                  <a:pt x="58" y="437"/>
                </a:cubicBezTo>
                <a:cubicBezTo>
                  <a:pt x="43" y="445"/>
                  <a:pt x="43" y="445"/>
                  <a:pt x="43" y="445"/>
                </a:cubicBezTo>
                <a:cubicBezTo>
                  <a:pt x="105" y="562"/>
                  <a:pt x="105" y="562"/>
                  <a:pt x="105" y="562"/>
                </a:cubicBezTo>
                <a:cubicBezTo>
                  <a:pt x="109" y="570"/>
                  <a:pt x="120" y="574"/>
                  <a:pt x="128" y="569"/>
                </a:cubicBezTo>
                <a:cubicBezTo>
                  <a:pt x="136" y="565"/>
                  <a:pt x="139" y="554"/>
                  <a:pt x="135" y="546"/>
                </a:cubicBezTo>
              </a:path>
            </a:pathLst>
          </a:custGeom>
          <a:solidFill>
            <a:srgbClr val="ACF2E5"/>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29" name="Freeform 9">
            <a:extLst>
              <a:ext uri="{FF2B5EF4-FFF2-40B4-BE49-F238E27FC236}">
                <a16:creationId xmlns:a16="http://schemas.microsoft.com/office/drawing/2014/main" id="{E5B74F0B-98A3-A5C6-91BD-A1C355841DAA}"/>
              </a:ext>
            </a:extLst>
          </p:cNvPr>
          <p:cNvSpPr>
            <a:spLocks/>
          </p:cNvSpPr>
          <p:nvPr/>
        </p:nvSpPr>
        <p:spPr bwMode="auto">
          <a:xfrm>
            <a:off x="5460208" y="2572942"/>
            <a:ext cx="1497806" cy="657225"/>
          </a:xfrm>
          <a:custGeom>
            <a:avLst/>
            <a:gdLst>
              <a:gd name="T0" fmla="*/ 30 w 531"/>
              <a:gd name="T1" fmla="*/ 93 h 233"/>
              <a:gd name="T2" fmla="*/ 207 w 531"/>
              <a:gd name="T3" fmla="*/ 34 h 233"/>
              <a:gd name="T4" fmla="*/ 212 w 531"/>
              <a:gd name="T5" fmla="*/ 34 h 233"/>
              <a:gd name="T6" fmla="*/ 384 w 531"/>
              <a:gd name="T7" fmla="*/ 86 h 233"/>
              <a:gd name="T8" fmla="*/ 496 w 531"/>
              <a:gd name="T9" fmla="*/ 220 h 233"/>
              <a:gd name="T10" fmla="*/ 518 w 531"/>
              <a:gd name="T11" fmla="*/ 229 h 233"/>
              <a:gd name="T12" fmla="*/ 527 w 531"/>
              <a:gd name="T13" fmla="*/ 207 h 233"/>
              <a:gd name="T14" fmla="*/ 403 w 531"/>
              <a:gd name="T15" fmla="*/ 58 h 233"/>
              <a:gd name="T16" fmla="*/ 212 w 531"/>
              <a:gd name="T17" fmla="*/ 0 h 233"/>
              <a:gd name="T18" fmla="*/ 207 w 531"/>
              <a:gd name="T19" fmla="*/ 0 h 233"/>
              <a:gd name="T20" fmla="*/ 10 w 531"/>
              <a:gd name="T21" fmla="*/ 66 h 233"/>
              <a:gd name="T22" fmla="*/ 6 w 531"/>
              <a:gd name="T23" fmla="*/ 90 h 233"/>
              <a:gd name="T24" fmla="*/ 30 w 531"/>
              <a:gd name="T25" fmla="*/ 9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1" h="233">
                <a:moveTo>
                  <a:pt x="30" y="93"/>
                </a:moveTo>
                <a:cubicBezTo>
                  <a:pt x="80" y="57"/>
                  <a:pt x="141" y="35"/>
                  <a:pt x="207" y="34"/>
                </a:cubicBezTo>
                <a:cubicBezTo>
                  <a:pt x="209" y="34"/>
                  <a:pt x="210" y="34"/>
                  <a:pt x="212" y="34"/>
                </a:cubicBezTo>
                <a:cubicBezTo>
                  <a:pt x="275" y="34"/>
                  <a:pt x="334" y="53"/>
                  <a:pt x="384" y="86"/>
                </a:cubicBezTo>
                <a:cubicBezTo>
                  <a:pt x="433" y="119"/>
                  <a:pt x="472" y="166"/>
                  <a:pt x="496" y="220"/>
                </a:cubicBezTo>
                <a:cubicBezTo>
                  <a:pt x="500" y="229"/>
                  <a:pt x="510" y="233"/>
                  <a:pt x="518" y="229"/>
                </a:cubicBezTo>
                <a:cubicBezTo>
                  <a:pt x="527" y="225"/>
                  <a:pt x="531" y="216"/>
                  <a:pt x="527" y="207"/>
                </a:cubicBezTo>
                <a:cubicBezTo>
                  <a:pt x="501" y="146"/>
                  <a:pt x="457" y="94"/>
                  <a:pt x="403" y="58"/>
                </a:cubicBezTo>
                <a:cubicBezTo>
                  <a:pt x="348" y="21"/>
                  <a:pt x="282" y="0"/>
                  <a:pt x="212" y="0"/>
                </a:cubicBezTo>
                <a:cubicBezTo>
                  <a:pt x="210" y="0"/>
                  <a:pt x="208" y="0"/>
                  <a:pt x="207" y="0"/>
                </a:cubicBezTo>
                <a:cubicBezTo>
                  <a:pt x="133" y="1"/>
                  <a:pt x="65" y="25"/>
                  <a:pt x="10" y="66"/>
                </a:cubicBezTo>
                <a:cubicBezTo>
                  <a:pt x="2" y="72"/>
                  <a:pt x="0" y="82"/>
                  <a:pt x="6" y="90"/>
                </a:cubicBezTo>
                <a:cubicBezTo>
                  <a:pt x="12" y="97"/>
                  <a:pt x="22" y="99"/>
                  <a:pt x="30" y="93"/>
                </a:cubicBezTo>
              </a:path>
            </a:pathLst>
          </a:custGeom>
          <a:solidFill>
            <a:srgbClr val="ACF2E5"/>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1" name="Freeform 11">
            <a:extLst>
              <a:ext uri="{FF2B5EF4-FFF2-40B4-BE49-F238E27FC236}">
                <a16:creationId xmlns:a16="http://schemas.microsoft.com/office/drawing/2014/main" id="{08623FDF-0B78-BE41-FFF4-6D81B745B593}"/>
              </a:ext>
            </a:extLst>
          </p:cNvPr>
          <p:cNvSpPr>
            <a:spLocks/>
          </p:cNvSpPr>
          <p:nvPr/>
        </p:nvSpPr>
        <p:spPr bwMode="auto">
          <a:xfrm>
            <a:off x="5470923" y="4417220"/>
            <a:ext cx="1188244" cy="992981"/>
          </a:xfrm>
          <a:custGeom>
            <a:avLst/>
            <a:gdLst>
              <a:gd name="T0" fmla="*/ 387 w 421"/>
              <a:gd name="T1" fmla="*/ 17 h 352"/>
              <a:gd name="T2" fmla="*/ 387 w 421"/>
              <a:gd name="T3" fmla="*/ 47 h 352"/>
              <a:gd name="T4" fmla="*/ 383 w 421"/>
              <a:gd name="T5" fmla="*/ 58 h 352"/>
              <a:gd name="T6" fmla="*/ 373 w 421"/>
              <a:gd name="T7" fmla="*/ 62 h 352"/>
              <a:gd name="T8" fmla="*/ 59 w 421"/>
              <a:gd name="T9" fmla="*/ 62 h 352"/>
              <a:gd name="T10" fmla="*/ 17 w 421"/>
              <a:gd name="T11" fmla="*/ 79 h 352"/>
              <a:gd name="T12" fmla="*/ 0 w 421"/>
              <a:gd name="T13" fmla="*/ 122 h 352"/>
              <a:gd name="T14" fmla="*/ 17 w 421"/>
              <a:gd name="T15" fmla="*/ 164 h 352"/>
              <a:gd name="T16" fmla="*/ 59 w 421"/>
              <a:gd name="T17" fmla="*/ 181 h 352"/>
              <a:gd name="T18" fmla="*/ 319 w 421"/>
              <a:gd name="T19" fmla="*/ 181 h 352"/>
              <a:gd name="T20" fmla="*/ 336 w 421"/>
              <a:gd name="T21" fmla="*/ 188 h 352"/>
              <a:gd name="T22" fmla="*/ 343 w 421"/>
              <a:gd name="T23" fmla="*/ 205 h 352"/>
              <a:gd name="T24" fmla="*/ 336 w 421"/>
              <a:gd name="T25" fmla="*/ 222 h 352"/>
              <a:gd name="T26" fmla="*/ 319 w 421"/>
              <a:gd name="T27" fmla="*/ 229 h 352"/>
              <a:gd name="T28" fmla="*/ 115 w 421"/>
              <a:gd name="T29" fmla="*/ 229 h 352"/>
              <a:gd name="T30" fmla="*/ 71 w 421"/>
              <a:gd name="T31" fmla="*/ 247 h 352"/>
              <a:gd name="T32" fmla="*/ 53 w 421"/>
              <a:gd name="T33" fmla="*/ 290 h 352"/>
              <a:gd name="T34" fmla="*/ 71 w 421"/>
              <a:gd name="T35" fmla="*/ 334 h 352"/>
              <a:gd name="T36" fmla="*/ 115 w 421"/>
              <a:gd name="T37" fmla="*/ 352 h 352"/>
              <a:gd name="T38" fmla="*/ 209 w 421"/>
              <a:gd name="T39" fmla="*/ 352 h 352"/>
              <a:gd name="T40" fmla="*/ 257 w 421"/>
              <a:gd name="T41" fmla="*/ 352 h 352"/>
              <a:gd name="T42" fmla="*/ 274 w 421"/>
              <a:gd name="T43" fmla="*/ 335 h 352"/>
              <a:gd name="T44" fmla="*/ 257 w 421"/>
              <a:gd name="T45" fmla="*/ 318 h 352"/>
              <a:gd name="T46" fmla="*/ 209 w 421"/>
              <a:gd name="T47" fmla="*/ 318 h 352"/>
              <a:gd name="T48" fmla="*/ 115 w 421"/>
              <a:gd name="T49" fmla="*/ 318 h 352"/>
              <a:gd name="T50" fmla="*/ 95 w 421"/>
              <a:gd name="T51" fmla="*/ 310 h 352"/>
              <a:gd name="T52" fmla="*/ 87 w 421"/>
              <a:gd name="T53" fmla="*/ 290 h 352"/>
              <a:gd name="T54" fmla="*/ 95 w 421"/>
              <a:gd name="T55" fmla="*/ 271 h 352"/>
              <a:gd name="T56" fmla="*/ 115 w 421"/>
              <a:gd name="T57" fmla="*/ 262 h 352"/>
              <a:gd name="T58" fmla="*/ 319 w 421"/>
              <a:gd name="T59" fmla="*/ 262 h 352"/>
              <a:gd name="T60" fmla="*/ 360 w 421"/>
              <a:gd name="T61" fmla="*/ 246 h 352"/>
              <a:gd name="T62" fmla="*/ 377 w 421"/>
              <a:gd name="T63" fmla="*/ 205 h 352"/>
              <a:gd name="T64" fmla="*/ 360 w 421"/>
              <a:gd name="T65" fmla="*/ 164 h 352"/>
              <a:gd name="T66" fmla="*/ 319 w 421"/>
              <a:gd name="T67" fmla="*/ 147 h 352"/>
              <a:gd name="T68" fmla="*/ 59 w 421"/>
              <a:gd name="T69" fmla="*/ 147 h 352"/>
              <a:gd name="T70" fmla="*/ 41 w 421"/>
              <a:gd name="T71" fmla="*/ 140 h 352"/>
              <a:gd name="T72" fmla="*/ 34 w 421"/>
              <a:gd name="T73" fmla="*/ 122 h 352"/>
              <a:gd name="T74" fmla="*/ 41 w 421"/>
              <a:gd name="T75" fmla="*/ 103 h 352"/>
              <a:gd name="T76" fmla="*/ 59 w 421"/>
              <a:gd name="T77" fmla="*/ 96 h 352"/>
              <a:gd name="T78" fmla="*/ 373 w 421"/>
              <a:gd name="T79" fmla="*/ 96 h 352"/>
              <a:gd name="T80" fmla="*/ 407 w 421"/>
              <a:gd name="T81" fmla="*/ 82 h 352"/>
              <a:gd name="T82" fmla="*/ 421 w 421"/>
              <a:gd name="T83" fmla="*/ 47 h 352"/>
              <a:gd name="T84" fmla="*/ 421 w 421"/>
              <a:gd name="T85" fmla="*/ 17 h 352"/>
              <a:gd name="T86" fmla="*/ 404 w 421"/>
              <a:gd name="T87" fmla="*/ 0 h 352"/>
              <a:gd name="T88" fmla="*/ 387 w 421"/>
              <a:gd name="T89" fmla="*/ 1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1" h="352">
                <a:moveTo>
                  <a:pt x="387" y="17"/>
                </a:moveTo>
                <a:cubicBezTo>
                  <a:pt x="387" y="47"/>
                  <a:pt x="387" y="47"/>
                  <a:pt x="387" y="47"/>
                </a:cubicBezTo>
                <a:cubicBezTo>
                  <a:pt x="387" y="51"/>
                  <a:pt x="386" y="55"/>
                  <a:pt x="383" y="58"/>
                </a:cubicBezTo>
                <a:cubicBezTo>
                  <a:pt x="380" y="60"/>
                  <a:pt x="377" y="62"/>
                  <a:pt x="373" y="62"/>
                </a:cubicBezTo>
                <a:cubicBezTo>
                  <a:pt x="59" y="62"/>
                  <a:pt x="59" y="62"/>
                  <a:pt x="59" y="62"/>
                </a:cubicBezTo>
                <a:cubicBezTo>
                  <a:pt x="43" y="62"/>
                  <a:pt x="28" y="69"/>
                  <a:pt x="17" y="79"/>
                </a:cubicBezTo>
                <a:cubicBezTo>
                  <a:pt x="7" y="90"/>
                  <a:pt x="0" y="105"/>
                  <a:pt x="0" y="122"/>
                </a:cubicBezTo>
                <a:cubicBezTo>
                  <a:pt x="0" y="138"/>
                  <a:pt x="7" y="153"/>
                  <a:pt x="17" y="164"/>
                </a:cubicBezTo>
                <a:cubicBezTo>
                  <a:pt x="28" y="174"/>
                  <a:pt x="43" y="181"/>
                  <a:pt x="59" y="181"/>
                </a:cubicBezTo>
                <a:cubicBezTo>
                  <a:pt x="319" y="181"/>
                  <a:pt x="319" y="181"/>
                  <a:pt x="319" y="181"/>
                </a:cubicBezTo>
                <a:cubicBezTo>
                  <a:pt x="326" y="181"/>
                  <a:pt x="332" y="184"/>
                  <a:pt x="336" y="188"/>
                </a:cubicBezTo>
                <a:cubicBezTo>
                  <a:pt x="341" y="192"/>
                  <a:pt x="343" y="198"/>
                  <a:pt x="343" y="205"/>
                </a:cubicBezTo>
                <a:cubicBezTo>
                  <a:pt x="343" y="211"/>
                  <a:pt x="341" y="217"/>
                  <a:pt x="336" y="222"/>
                </a:cubicBezTo>
                <a:cubicBezTo>
                  <a:pt x="332" y="226"/>
                  <a:pt x="326" y="229"/>
                  <a:pt x="319" y="229"/>
                </a:cubicBezTo>
                <a:cubicBezTo>
                  <a:pt x="115" y="229"/>
                  <a:pt x="115" y="229"/>
                  <a:pt x="115" y="229"/>
                </a:cubicBezTo>
                <a:cubicBezTo>
                  <a:pt x="98" y="229"/>
                  <a:pt x="82" y="236"/>
                  <a:pt x="71" y="247"/>
                </a:cubicBezTo>
                <a:cubicBezTo>
                  <a:pt x="60" y="258"/>
                  <a:pt x="53" y="273"/>
                  <a:pt x="53" y="290"/>
                </a:cubicBezTo>
                <a:cubicBezTo>
                  <a:pt x="53" y="307"/>
                  <a:pt x="60" y="323"/>
                  <a:pt x="71" y="334"/>
                </a:cubicBezTo>
                <a:cubicBezTo>
                  <a:pt x="82" y="345"/>
                  <a:pt x="98" y="352"/>
                  <a:pt x="115" y="352"/>
                </a:cubicBezTo>
                <a:cubicBezTo>
                  <a:pt x="209" y="352"/>
                  <a:pt x="209" y="352"/>
                  <a:pt x="209" y="352"/>
                </a:cubicBezTo>
                <a:cubicBezTo>
                  <a:pt x="257" y="352"/>
                  <a:pt x="257" y="352"/>
                  <a:pt x="257" y="352"/>
                </a:cubicBezTo>
                <a:cubicBezTo>
                  <a:pt x="267" y="352"/>
                  <a:pt x="274" y="345"/>
                  <a:pt x="274" y="335"/>
                </a:cubicBezTo>
                <a:cubicBezTo>
                  <a:pt x="274" y="326"/>
                  <a:pt x="267" y="318"/>
                  <a:pt x="257" y="318"/>
                </a:cubicBezTo>
                <a:cubicBezTo>
                  <a:pt x="209" y="318"/>
                  <a:pt x="209" y="318"/>
                  <a:pt x="209" y="318"/>
                </a:cubicBezTo>
                <a:cubicBezTo>
                  <a:pt x="115" y="318"/>
                  <a:pt x="115" y="318"/>
                  <a:pt x="115" y="318"/>
                </a:cubicBezTo>
                <a:cubicBezTo>
                  <a:pt x="107" y="318"/>
                  <a:pt x="100" y="315"/>
                  <a:pt x="95" y="310"/>
                </a:cubicBezTo>
                <a:cubicBezTo>
                  <a:pt x="90" y="305"/>
                  <a:pt x="87" y="298"/>
                  <a:pt x="87" y="290"/>
                </a:cubicBezTo>
                <a:cubicBezTo>
                  <a:pt x="87" y="283"/>
                  <a:pt x="90" y="276"/>
                  <a:pt x="95" y="271"/>
                </a:cubicBezTo>
                <a:cubicBezTo>
                  <a:pt x="100" y="266"/>
                  <a:pt x="107" y="262"/>
                  <a:pt x="115" y="262"/>
                </a:cubicBezTo>
                <a:cubicBezTo>
                  <a:pt x="319" y="262"/>
                  <a:pt x="319" y="262"/>
                  <a:pt x="319" y="262"/>
                </a:cubicBezTo>
                <a:cubicBezTo>
                  <a:pt x="335" y="262"/>
                  <a:pt x="350" y="256"/>
                  <a:pt x="360" y="246"/>
                </a:cubicBezTo>
                <a:cubicBezTo>
                  <a:pt x="371" y="235"/>
                  <a:pt x="377" y="221"/>
                  <a:pt x="377" y="205"/>
                </a:cubicBezTo>
                <a:cubicBezTo>
                  <a:pt x="377" y="189"/>
                  <a:pt x="371" y="174"/>
                  <a:pt x="360" y="164"/>
                </a:cubicBezTo>
                <a:cubicBezTo>
                  <a:pt x="350" y="154"/>
                  <a:pt x="335" y="147"/>
                  <a:pt x="319" y="147"/>
                </a:cubicBezTo>
                <a:cubicBezTo>
                  <a:pt x="59" y="147"/>
                  <a:pt x="59" y="147"/>
                  <a:pt x="59" y="147"/>
                </a:cubicBezTo>
                <a:cubicBezTo>
                  <a:pt x="52" y="147"/>
                  <a:pt x="46" y="144"/>
                  <a:pt x="41" y="140"/>
                </a:cubicBezTo>
                <a:cubicBezTo>
                  <a:pt x="37" y="135"/>
                  <a:pt x="34" y="129"/>
                  <a:pt x="34" y="122"/>
                </a:cubicBezTo>
                <a:cubicBezTo>
                  <a:pt x="34" y="114"/>
                  <a:pt x="37" y="108"/>
                  <a:pt x="41" y="103"/>
                </a:cubicBezTo>
                <a:cubicBezTo>
                  <a:pt x="46" y="99"/>
                  <a:pt x="52" y="96"/>
                  <a:pt x="59" y="96"/>
                </a:cubicBezTo>
                <a:cubicBezTo>
                  <a:pt x="373" y="96"/>
                  <a:pt x="373" y="96"/>
                  <a:pt x="373" y="96"/>
                </a:cubicBezTo>
                <a:cubicBezTo>
                  <a:pt x="386" y="96"/>
                  <a:pt x="398" y="90"/>
                  <a:pt x="407" y="82"/>
                </a:cubicBezTo>
                <a:cubicBezTo>
                  <a:pt x="416" y="73"/>
                  <a:pt x="421" y="61"/>
                  <a:pt x="421" y="47"/>
                </a:cubicBezTo>
                <a:cubicBezTo>
                  <a:pt x="421" y="17"/>
                  <a:pt x="421" y="17"/>
                  <a:pt x="421" y="17"/>
                </a:cubicBezTo>
                <a:cubicBezTo>
                  <a:pt x="421" y="7"/>
                  <a:pt x="414" y="0"/>
                  <a:pt x="404" y="0"/>
                </a:cubicBezTo>
                <a:cubicBezTo>
                  <a:pt x="395" y="0"/>
                  <a:pt x="387" y="7"/>
                  <a:pt x="387" y="17"/>
                </a:cubicBezTo>
              </a:path>
            </a:pathLst>
          </a:custGeom>
          <a:solidFill>
            <a:srgbClr val="ACF2E5"/>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2" name="Freeform 12">
            <a:extLst>
              <a:ext uri="{FF2B5EF4-FFF2-40B4-BE49-F238E27FC236}">
                <a16:creationId xmlns:a16="http://schemas.microsoft.com/office/drawing/2014/main" id="{7877E22D-9CDC-8E90-05B9-323A25888077}"/>
              </a:ext>
            </a:extLst>
          </p:cNvPr>
          <p:cNvSpPr>
            <a:spLocks/>
          </p:cNvSpPr>
          <p:nvPr/>
        </p:nvSpPr>
        <p:spPr bwMode="auto">
          <a:xfrm>
            <a:off x="5414964" y="4200525"/>
            <a:ext cx="55960" cy="103584"/>
          </a:xfrm>
          <a:custGeom>
            <a:avLst/>
            <a:gdLst>
              <a:gd name="T0" fmla="*/ 0 w 20"/>
              <a:gd name="T1" fmla="*/ 0 h 37"/>
              <a:gd name="T2" fmla="*/ 19 w 20"/>
              <a:gd name="T3" fmla="*/ 35 h 37"/>
              <a:gd name="T4" fmla="*/ 20 w 20"/>
              <a:gd name="T5" fmla="*/ 37 h 37"/>
              <a:gd name="T6" fmla="*/ 19 w 20"/>
              <a:gd name="T7" fmla="*/ 35 h 37"/>
              <a:gd name="T8" fmla="*/ 0 w 20"/>
              <a:gd name="T9" fmla="*/ 0 h 37"/>
            </a:gdLst>
            <a:ahLst/>
            <a:cxnLst>
              <a:cxn ang="0">
                <a:pos x="T0" y="T1"/>
              </a:cxn>
              <a:cxn ang="0">
                <a:pos x="T2" y="T3"/>
              </a:cxn>
              <a:cxn ang="0">
                <a:pos x="T4" y="T5"/>
              </a:cxn>
              <a:cxn ang="0">
                <a:pos x="T6" y="T7"/>
              </a:cxn>
              <a:cxn ang="0">
                <a:pos x="T8" y="T9"/>
              </a:cxn>
            </a:cxnLst>
            <a:rect l="0" t="0" r="r" b="b"/>
            <a:pathLst>
              <a:path w="20" h="37">
                <a:moveTo>
                  <a:pt x="0" y="0"/>
                </a:moveTo>
                <a:cubicBezTo>
                  <a:pt x="19" y="35"/>
                  <a:pt x="19" y="35"/>
                  <a:pt x="19" y="35"/>
                </a:cubicBezTo>
                <a:cubicBezTo>
                  <a:pt x="19" y="36"/>
                  <a:pt x="20" y="37"/>
                  <a:pt x="20" y="37"/>
                </a:cubicBezTo>
                <a:cubicBezTo>
                  <a:pt x="20" y="37"/>
                  <a:pt x="19" y="36"/>
                  <a:pt x="19" y="35"/>
                </a:cubicBezTo>
                <a:cubicBezTo>
                  <a:pt x="0" y="0"/>
                  <a:pt x="0" y="0"/>
                  <a:pt x="0" y="0"/>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3" name="Freeform 13">
            <a:extLst>
              <a:ext uri="{FF2B5EF4-FFF2-40B4-BE49-F238E27FC236}">
                <a16:creationId xmlns:a16="http://schemas.microsoft.com/office/drawing/2014/main" id="{0CC249A4-08D2-DADF-F5C7-14C14316F984}"/>
              </a:ext>
            </a:extLst>
          </p:cNvPr>
          <p:cNvSpPr>
            <a:spLocks/>
          </p:cNvSpPr>
          <p:nvPr/>
        </p:nvSpPr>
        <p:spPr bwMode="auto">
          <a:xfrm>
            <a:off x="5305426" y="4140994"/>
            <a:ext cx="171450" cy="228600"/>
          </a:xfrm>
          <a:custGeom>
            <a:avLst/>
            <a:gdLst>
              <a:gd name="T0" fmla="*/ 28 w 61"/>
              <a:gd name="T1" fmla="*/ 0 h 81"/>
              <a:gd name="T2" fmla="*/ 0 w 61"/>
              <a:gd name="T3" fmla="*/ 20 h 81"/>
              <a:gd name="T4" fmla="*/ 28 w 61"/>
              <a:gd name="T5" fmla="*/ 72 h 81"/>
              <a:gd name="T6" fmla="*/ 40 w 61"/>
              <a:gd name="T7" fmla="*/ 81 h 81"/>
              <a:gd name="T8" fmla="*/ 55 w 61"/>
              <a:gd name="T9" fmla="*/ 76 h 81"/>
              <a:gd name="T10" fmla="*/ 59 w 61"/>
              <a:gd name="T11" fmla="*/ 58 h 81"/>
              <a:gd name="T12" fmla="*/ 58 w 61"/>
              <a:gd name="T13" fmla="*/ 56 h 81"/>
              <a:gd name="T14" fmla="*/ 39 w 61"/>
              <a:gd name="T15" fmla="*/ 21 h 81"/>
              <a:gd name="T16" fmla="*/ 28 w 61"/>
              <a:gd name="T1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81">
                <a:moveTo>
                  <a:pt x="28" y="0"/>
                </a:moveTo>
                <a:cubicBezTo>
                  <a:pt x="16" y="2"/>
                  <a:pt x="6" y="10"/>
                  <a:pt x="0" y="20"/>
                </a:cubicBezTo>
                <a:cubicBezTo>
                  <a:pt x="28" y="72"/>
                  <a:pt x="28" y="72"/>
                  <a:pt x="28" y="72"/>
                </a:cubicBezTo>
                <a:cubicBezTo>
                  <a:pt x="31" y="77"/>
                  <a:pt x="35" y="80"/>
                  <a:pt x="40" y="81"/>
                </a:cubicBezTo>
                <a:cubicBezTo>
                  <a:pt x="46" y="80"/>
                  <a:pt x="51" y="78"/>
                  <a:pt x="55" y="76"/>
                </a:cubicBezTo>
                <a:cubicBezTo>
                  <a:pt x="60" y="71"/>
                  <a:pt x="61" y="64"/>
                  <a:pt x="59" y="58"/>
                </a:cubicBezTo>
                <a:cubicBezTo>
                  <a:pt x="59" y="58"/>
                  <a:pt x="58" y="57"/>
                  <a:pt x="58" y="56"/>
                </a:cubicBezTo>
                <a:cubicBezTo>
                  <a:pt x="39" y="21"/>
                  <a:pt x="39" y="21"/>
                  <a:pt x="39" y="21"/>
                </a:cubicBezTo>
                <a:cubicBezTo>
                  <a:pt x="28" y="0"/>
                  <a:pt x="28" y="0"/>
                  <a:pt x="28"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4" name="Oval 33">
            <a:extLst>
              <a:ext uri="{FF2B5EF4-FFF2-40B4-BE49-F238E27FC236}">
                <a16:creationId xmlns:a16="http://schemas.microsoft.com/office/drawing/2014/main" id="{362FAD2B-7F14-29FC-B902-E836811B982F}"/>
              </a:ext>
            </a:extLst>
          </p:cNvPr>
          <p:cNvSpPr>
            <a:spLocks noChangeArrowheads="1"/>
          </p:cNvSpPr>
          <p:nvPr/>
        </p:nvSpPr>
        <p:spPr bwMode="auto">
          <a:xfrm>
            <a:off x="5310189" y="4202906"/>
            <a:ext cx="232172"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5" name="Freeform 15">
            <a:extLst>
              <a:ext uri="{FF2B5EF4-FFF2-40B4-BE49-F238E27FC236}">
                <a16:creationId xmlns:a16="http://schemas.microsoft.com/office/drawing/2014/main" id="{47D6C25D-7F37-FD76-4646-0EE900983B41}"/>
              </a:ext>
            </a:extLst>
          </p:cNvPr>
          <p:cNvSpPr>
            <a:spLocks/>
          </p:cNvSpPr>
          <p:nvPr/>
        </p:nvSpPr>
        <p:spPr bwMode="auto">
          <a:xfrm>
            <a:off x="5344716" y="2767013"/>
            <a:ext cx="132160" cy="119063"/>
          </a:xfrm>
          <a:custGeom>
            <a:avLst/>
            <a:gdLst>
              <a:gd name="T0" fmla="*/ 47 w 47"/>
              <a:gd name="T1" fmla="*/ 0 h 42"/>
              <a:gd name="T2" fmla="*/ 43 w 47"/>
              <a:gd name="T3" fmla="*/ 3 h 42"/>
              <a:gd name="T4" fmla="*/ 0 w 47"/>
              <a:gd name="T5" fmla="*/ 42 h 42"/>
              <a:gd name="T6" fmla="*/ 0 w 47"/>
              <a:gd name="T7" fmla="*/ 42 h 42"/>
              <a:gd name="T8" fmla="*/ 43 w 47"/>
              <a:gd name="T9" fmla="*/ 3 h 42"/>
              <a:gd name="T10" fmla="*/ 47 w 47"/>
              <a:gd name="T11" fmla="*/ 0 h 42"/>
              <a:gd name="T12" fmla="*/ 47 w 47"/>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47" h="42">
                <a:moveTo>
                  <a:pt x="47" y="0"/>
                </a:moveTo>
                <a:cubicBezTo>
                  <a:pt x="46" y="1"/>
                  <a:pt x="44" y="2"/>
                  <a:pt x="43" y="3"/>
                </a:cubicBezTo>
                <a:cubicBezTo>
                  <a:pt x="27" y="15"/>
                  <a:pt x="13" y="28"/>
                  <a:pt x="0" y="42"/>
                </a:cubicBezTo>
                <a:cubicBezTo>
                  <a:pt x="0" y="42"/>
                  <a:pt x="0" y="42"/>
                  <a:pt x="0" y="42"/>
                </a:cubicBezTo>
                <a:cubicBezTo>
                  <a:pt x="13" y="28"/>
                  <a:pt x="28" y="15"/>
                  <a:pt x="43" y="3"/>
                </a:cubicBezTo>
                <a:cubicBezTo>
                  <a:pt x="44" y="2"/>
                  <a:pt x="46" y="1"/>
                  <a:pt x="47" y="0"/>
                </a:cubicBezTo>
                <a:cubicBezTo>
                  <a:pt x="47" y="0"/>
                  <a:pt x="47" y="0"/>
                  <a:pt x="47" y="0"/>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6" name="Freeform 16">
            <a:extLst>
              <a:ext uri="{FF2B5EF4-FFF2-40B4-BE49-F238E27FC236}">
                <a16:creationId xmlns:a16="http://schemas.microsoft.com/office/drawing/2014/main" id="{3F31D620-613C-4561-AAA9-E543948EE0E5}"/>
              </a:ext>
            </a:extLst>
          </p:cNvPr>
          <p:cNvSpPr>
            <a:spLocks/>
          </p:cNvSpPr>
          <p:nvPr/>
        </p:nvSpPr>
        <p:spPr bwMode="auto">
          <a:xfrm>
            <a:off x="5344717" y="2767014"/>
            <a:ext cx="188119" cy="180975"/>
          </a:xfrm>
          <a:custGeom>
            <a:avLst/>
            <a:gdLst>
              <a:gd name="T0" fmla="*/ 47 w 67"/>
              <a:gd name="T1" fmla="*/ 0 h 64"/>
              <a:gd name="T2" fmla="*/ 43 w 67"/>
              <a:gd name="T3" fmla="*/ 3 h 64"/>
              <a:gd name="T4" fmla="*/ 0 w 67"/>
              <a:gd name="T5" fmla="*/ 42 h 64"/>
              <a:gd name="T6" fmla="*/ 26 w 67"/>
              <a:gd name="T7" fmla="*/ 64 h 64"/>
              <a:gd name="T8" fmla="*/ 64 w 67"/>
              <a:gd name="T9" fmla="*/ 30 h 64"/>
              <a:gd name="T10" fmla="*/ 67 w 67"/>
              <a:gd name="T11" fmla="*/ 26 h 64"/>
              <a:gd name="T12" fmla="*/ 66 w 67"/>
              <a:gd name="T13" fmla="*/ 27 h 64"/>
              <a:gd name="T14" fmla="*/ 61 w 67"/>
              <a:gd name="T15" fmla="*/ 28 h 64"/>
              <a:gd name="T16" fmla="*/ 53 w 67"/>
              <a:gd name="T17" fmla="*/ 26 h 64"/>
              <a:gd name="T18" fmla="*/ 47 w 67"/>
              <a:gd name="T19" fmla="*/ 21 h 64"/>
              <a:gd name="T20" fmla="*/ 47 w 67"/>
              <a:gd name="T2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64">
                <a:moveTo>
                  <a:pt x="47" y="0"/>
                </a:moveTo>
                <a:cubicBezTo>
                  <a:pt x="46" y="1"/>
                  <a:pt x="44" y="2"/>
                  <a:pt x="43" y="3"/>
                </a:cubicBezTo>
                <a:cubicBezTo>
                  <a:pt x="28" y="15"/>
                  <a:pt x="13" y="28"/>
                  <a:pt x="0" y="42"/>
                </a:cubicBezTo>
                <a:cubicBezTo>
                  <a:pt x="5" y="53"/>
                  <a:pt x="14" y="61"/>
                  <a:pt x="26" y="64"/>
                </a:cubicBezTo>
                <a:cubicBezTo>
                  <a:pt x="37" y="52"/>
                  <a:pt x="50" y="40"/>
                  <a:pt x="64" y="30"/>
                </a:cubicBezTo>
                <a:cubicBezTo>
                  <a:pt x="65" y="29"/>
                  <a:pt x="66" y="28"/>
                  <a:pt x="67" y="26"/>
                </a:cubicBezTo>
                <a:cubicBezTo>
                  <a:pt x="67" y="27"/>
                  <a:pt x="67" y="27"/>
                  <a:pt x="66" y="27"/>
                </a:cubicBezTo>
                <a:cubicBezTo>
                  <a:pt x="65" y="27"/>
                  <a:pt x="63" y="28"/>
                  <a:pt x="61" y="28"/>
                </a:cubicBezTo>
                <a:cubicBezTo>
                  <a:pt x="58" y="28"/>
                  <a:pt x="56" y="27"/>
                  <a:pt x="53" y="26"/>
                </a:cubicBezTo>
                <a:cubicBezTo>
                  <a:pt x="51" y="25"/>
                  <a:pt x="49" y="23"/>
                  <a:pt x="47" y="21"/>
                </a:cubicBezTo>
                <a:cubicBezTo>
                  <a:pt x="42" y="14"/>
                  <a:pt x="43" y="6"/>
                  <a:pt x="47"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7" name="Freeform 17">
            <a:extLst>
              <a:ext uri="{FF2B5EF4-FFF2-40B4-BE49-F238E27FC236}">
                <a16:creationId xmlns:a16="http://schemas.microsoft.com/office/drawing/2014/main" id="{12FB946A-8D42-1724-73CD-BEB743A6164D}"/>
              </a:ext>
            </a:extLst>
          </p:cNvPr>
          <p:cNvSpPr>
            <a:spLocks noEditPoints="1"/>
          </p:cNvSpPr>
          <p:nvPr/>
        </p:nvSpPr>
        <p:spPr bwMode="auto">
          <a:xfrm>
            <a:off x="5462590" y="2767013"/>
            <a:ext cx="70247" cy="76200"/>
          </a:xfrm>
          <a:custGeom>
            <a:avLst/>
            <a:gdLst>
              <a:gd name="T0" fmla="*/ 25 w 25"/>
              <a:gd name="T1" fmla="*/ 26 h 27"/>
              <a:gd name="T2" fmla="*/ 24 w 25"/>
              <a:gd name="T3" fmla="*/ 27 h 27"/>
              <a:gd name="T4" fmla="*/ 25 w 25"/>
              <a:gd name="T5" fmla="*/ 26 h 27"/>
              <a:gd name="T6" fmla="*/ 25 w 25"/>
              <a:gd name="T7" fmla="*/ 26 h 27"/>
              <a:gd name="T8" fmla="*/ 5 w 25"/>
              <a:gd name="T9" fmla="*/ 0 h 27"/>
              <a:gd name="T10" fmla="*/ 5 w 25"/>
              <a:gd name="T11" fmla="*/ 0 h 27"/>
              <a:gd name="T12" fmla="*/ 5 w 25"/>
              <a:gd name="T13" fmla="*/ 0 h 27"/>
              <a:gd name="T14" fmla="*/ 5 w 25"/>
              <a:gd name="T15" fmla="*/ 21 h 27"/>
              <a:gd name="T16" fmla="*/ 11 w 25"/>
              <a:gd name="T17" fmla="*/ 26 h 27"/>
              <a:gd name="T18" fmla="*/ 5 w 25"/>
              <a:gd name="T19" fmla="*/ 21 h 27"/>
              <a:gd name="T20" fmla="*/ 5 w 25"/>
              <a:gd name="T2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27">
                <a:moveTo>
                  <a:pt x="25" y="26"/>
                </a:moveTo>
                <a:cubicBezTo>
                  <a:pt x="25" y="27"/>
                  <a:pt x="25" y="27"/>
                  <a:pt x="24" y="27"/>
                </a:cubicBezTo>
                <a:cubicBezTo>
                  <a:pt x="25" y="27"/>
                  <a:pt x="25" y="27"/>
                  <a:pt x="25" y="26"/>
                </a:cubicBezTo>
                <a:cubicBezTo>
                  <a:pt x="25" y="26"/>
                  <a:pt x="25" y="26"/>
                  <a:pt x="25" y="26"/>
                </a:cubicBezTo>
                <a:moveTo>
                  <a:pt x="5" y="0"/>
                </a:moveTo>
                <a:cubicBezTo>
                  <a:pt x="5" y="0"/>
                  <a:pt x="5" y="0"/>
                  <a:pt x="5" y="0"/>
                </a:cubicBezTo>
                <a:cubicBezTo>
                  <a:pt x="5" y="0"/>
                  <a:pt x="5" y="0"/>
                  <a:pt x="5" y="0"/>
                </a:cubicBezTo>
                <a:cubicBezTo>
                  <a:pt x="1" y="6"/>
                  <a:pt x="0" y="14"/>
                  <a:pt x="5" y="21"/>
                </a:cubicBezTo>
                <a:cubicBezTo>
                  <a:pt x="7" y="23"/>
                  <a:pt x="9" y="25"/>
                  <a:pt x="11" y="26"/>
                </a:cubicBezTo>
                <a:cubicBezTo>
                  <a:pt x="9" y="25"/>
                  <a:pt x="7" y="23"/>
                  <a:pt x="5" y="21"/>
                </a:cubicBezTo>
                <a:cubicBezTo>
                  <a:pt x="0" y="14"/>
                  <a:pt x="1" y="6"/>
                  <a:pt x="5" y="0"/>
                </a:cubicBezTo>
              </a:path>
            </a:pathLst>
          </a:custGeom>
          <a:solidFill>
            <a:srgbClr val="C09D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8" name="Freeform 18">
            <a:extLst>
              <a:ext uri="{FF2B5EF4-FFF2-40B4-BE49-F238E27FC236}">
                <a16:creationId xmlns:a16="http://schemas.microsoft.com/office/drawing/2014/main" id="{38DA611D-8F6F-3827-08AC-C62ADF668E9E}"/>
              </a:ext>
            </a:extLst>
          </p:cNvPr>
          <p:cNvSpPr>
            <a:spLocks/>
          </p:cNvSpPr>
          <p:nvPr/>
        </p:nvSpPr>
        <p:spPr bwMode="auto">
          <a:xfrm>
            <a:off x="5586414" y="2682479"/>
            <a:ext cx="26194" cy="11906"/>
          </a:xfrm>
          <a:custGeom>
            <a:avLst/>
            <a:gdLst>
              <a:gd name="T0" fmla="*/ 9 w 9"/>
              <a:gd name="T1" fmla="*/ 0 h 4"/>
              <a:gd name="T2" fmla="*/ 0 w 9"/>
              <a:gd name="T3" fmla="*/ 4 h 4"/>
              <a:gd name="T4" fmla="*/ 9 w 9"/>
              <a:gd name="T5" fmla="*/ 0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3"/>
                  <a:pt x="0" y="4"/>
                </a:cubicBezTo>
                <a:cubicBezTo>
                  <a:pt x="3" y="3"/>
                  <a:pt x="6" y="1"/>
                  <a:pt x="9" y="0"/>
                </a:cubicBezTo>
                <a:cubicBezTo>
                  <a:pt x="9" y="0"/>
                  <a:pt x="9" y="0"/>
                  <a:pt x="9"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9" name="Freeform 19">
            <a:extLst>
              <a:ext uri="{FF2B5EF4-FFF2-40B4-BE49-F238E27FC236}">
                <a16:creationId xmlns:a16="http://schemas.microsoft.com/office/drawing/2014/main" id="{960468AA-8756-CFBE-E9A0-BE7F1B621243}"/>
              </a:ext>
            </a:extLst>
          </p:cNvPr>
          <p:cNvSpPr>
            <a:spLocks/>
          </p:cNvSpPr>
          <p:nvPr/>
        </p:nvSpPr>
        <p:spPr bwMode="auto">
          <a:xfrm>
            <a:off x="5476877" y="2682480"/>
            <a:ext cx="180975" cy="158353"/>
          </a:xfrm>
          <a:custGeom>
            <a:avLst/>
            <a:gdLst>
              <a:gd name="T0" fmla="*/ 48 w 64"/>
              <a:gd name="T1" fmla="*/ 0 h 56"/>
              <a:gd name="T2" fmla="*/ 39 w 64"/>
              <a:gd name="T3" fmla="*/ 4 h 56"/>
              <a:gd name="T4" fmla="*/ 4 w 64"/>
              <a:gd name="T5" fmla="*/ 27 h 56"/>
              <a:gd name="T6" fmla="*/ 0 w 64"/>
              <a:gd name="T7" fmla="*/ 30 h 56"/>
              <a:gd name="T8" fmla="*/ 6 w 64"/>
              <a:gd name="T9" fmla="*/ 29 h 56"/>
              <a:gd name="T10" fmla="*/ 20 w 64"/>
              <a:gd name="T11" fmla="*/ 36 h 56"/>
              <a:gd name="T12" fmla="*/ 20 w 64"/>
              <a:gd name="T13" fmla="*/ 56 h 56"/>
              <a:gd name="T14" fmla="*/ 24 w 64"/>
              <a:gd name="T15" fmla="*/ 54 h 56"/>
              <a:gd name="T16" fmla="*/ 64 w 64"/>
              <a:gd name="T17" fmla="*/ 29 h 56"/>
              <a:gd name="T18" fmla="*/ 48 w 64"/>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56">
                <a:moveTo>
                  <a:pt x="48" y="0"/>
                </a:moveTo>
                <a:cubicBezTo>
                  <a:pt x="45" y="1"/>
                  <a:pt x="42" y="3"/>
                  <a:pt x="39" y="4"/>
                </a:cubicBezTo>
                <a:cubicBezTo>
                  <a:pt x="27" y="11"/>
                  <a:pt x="15" y="19"/>
                  <a:pt x="4" y="27"/>
                </a:cubicBezTo>
                <a:cubicBezTo>
                  <a:pt x="2" y="28"/>
                  <a:pt x="1" y="29"/>
                  <a:pt x="0" y="30"/>
                </a:cubicBezTo>
                <a:cubicBezTo>
                  <a:pt x="2" y="30"/>
                  <a:pt x="4" y="29"/>
                  <a:pt x="6" y="29"/>
                </a:cubicBezTo>
                <a:cubicBezTo>
                  <a:pt x="11" y="29"/>
                  <a:pt x="16" y="31"/>
                  <a:pt x="20" y="36"/>
                </a:cubicBezTo>
                <a:cubicBezTo>
                  <a:pt x="25" y="42"/>
                  <a:pt x="24" y="51"/>
                  <a:pt x="20" y="56"/>
                </a:cubicBezTo>
                <a:cubicBezTo>
                  <a:pt x="21" y="56"/>
                  <a:pt x="22" y="55"/>
                  <a:pt x="24" y="54"/>
                </a:cubicBezTo>
                <a:cubicBezTo>
                  <a:pt x="37" y="45"/>
                  <a:pt x="50" y="37"/>
                  <a:pt x="64" y="29"/>
                </a:cubicBezTo>
                <a:cubicBezTo>
                  <a:pt x="63" y="17"/>
                  <a:pt x="57" y="7"/>
                  <a:pt x="48"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0" name="Freeform 20">
            <a:extLst>
              <a:ext uri="{FF2B5EF4-FFF2-40B4-BE49-F238E27FC236}">
                <a16:creationId xmlns:a16="http://schemas.microsoft.com/office/drawing/2014/main" id="{B0269033-4320-BE1B-5E1C-0A560AD0F3D8}"/>
              </a:ext>
            </a:extLst>
          </p:cNvPr>
          <p:cNvSpPr>
            <a:spLocks/>
          </p:cNvSpPr>
          <p:nvPr/>
        </p:nvSpPr>
        <p:spPr bwMode="auto">
          <a:xfrm>
            <a:off x="5493545" y="2840833"/>
            <a:ext cx="36910" cy="5953"/>
          </a:xfrm>
          <a:custGeom>
            <a:avLst/>
            <a:gdLst>
              <a:gd name="T0" fmla="*/ 0 w 13"/>
              <a:gd name="T1" fmla="*/ 0 h 2"/>
              <a:gd name="T2" fmla="*/ 8 w 13"/>
              <a:gd name="T3" fmla="*/ 2 h 2"/>
              <a:gd name="T4" fmla="*/ 13 w 13"/>
              <a:gd name="T5" fmla="*/ 1 h 2"/>
              <a:gd name="T6" fmla="*/ 8 w 13"/>
              <a:gd name="T7" fmla="*/ 2 h 2"/>
              <a:gd name="T8" fmla="*/ 0 w 13"/>
              <a:gd name="T9" fmla="*/ 0 h 2"/>
            </a:gdLst>
            <a:ahLst/>
            <a:cxnLst>
              <a:cxn ang="0">
                <a:pos x="T0" y="T1"/>
              </a:cxn>
              <a:cxn ang="0">
                <a:pos x="T2" y="T3"/>
              </a:cxn>
              <a:cxn ang="0">
                <a:pos x="T4" y="T5"/>
              </a:cxn>
              <a:cxn ang="0">
                <a:pos x="T6" y="T7"/>
              </a:cxn>
              <a:cxn ang="0">
                <a:pos x="T8" y="T9"/>
              </a:cxn>
            </a:cxnLst>
            <a:rect l="0" t="0" r="r" b="b"/>
            <a:pathLst>
              <a:path w="13" h="2">
                <a:moveTo>
                  <a:pt x="0" y="0"/>
                </a:moveTo>
                <a:cubicBezTo>
                  <a:pt x="3" y="1"/>
                  <a:pt x="5" y="2"/>
                  <a:pt x="8" y="2"/>
                </a:cubicBezTo>
                <a:cubicBezTo>
                  <a:pt x="10" y="2"/>
                  <a:pt x="12" y="1"/>
                  <a:pt x="13" y="1"/>
                </a:cubicBezTo>
                <a:cubicBezTo>
                  <a:pt x="12" y="1"/>
                  <a:pt x="10" y="2"/>
                  <a:pt x="8" y="2"/>
                </a:cubicBezTo>
                <a:cubicBezTo>
                  <a:pt x="5" y="2"/>
                  <a:pt x="3" y="1"/>
                  <a:pt x="0" y="0"/>
                </a:cubicBezTo>
              </a:path>
            </a:pathLst>
          </a:custGeom>
          <a:solidFill>
            <a:srgbClr val="A737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1" name="Freeform 21">
            <a:extLst>
              <a:ext uri="{FF2B5EF4-FFF2-40B4-BE49-F238E27FC236}">
                <a16:creationId xmlns:a16="http://schemas.microsoft.com/office/drawing/2014/main" id="{E16B4CD7-D2DA-951B-D5AE-1CF1CE58458D}"/>
              </a:ext>
            </a:extLst>
          </p:cNvPr>
          <p:cNvSpPr>
            <a:spLocks/>
          </p:cNvSpPr>
          <p:nvPr/>
        </p:nvSpPr>
        <p:spPr bwMode="auto">
          <a:xfrm>
            <a:off x="5462590" y="2764633"/>
            <a:ext cx="84535" cy="82153"/>
          </a:xfrm>
          <a:custGeom>
            <a:avLst/>
            <a:gdLst>
              <a:gd name="T0" fmla="*/ 11 w 30"/>
              <a:gd name="T1" fmla="*/ 0 h 29"/>
              <a:gd name="T2" fmla="*/ 5 w 30"/>
              <a:gd name="T3" fmla="*/ 1 h 29"/>
              <a:gd name="T4" fmla="*/ 5 w 30"/>
              <a:gd name="T5" fmla="*/ 22 h 29"/>
              <a:gd name="T6" fmla="*/ 11 w 30"/>
              <a:gd name="T7" fmla="*/ 27 h 29"/>
              <a:gd name="T8" fmla="*/ 19 w 30"/>
              <a:gd name="T9" fmla="*/ 29 h 29"/>
              <a:gd name="T10" fmla="*/ 24 w 30"/>
              <a:gd name="T11" fmla="*/ 28 h 29"/>
              <a:gd name="T12" fmla="*/ 25 w 30"/>
              <a:gd name="T13" fmla="*/ 27 h 29"/>
              <a:gd name="T14" fmla="*/ 25 w 30"/>
              <a:gd name="T15" fmla="*/ 7 h 29"/>
              <a:gd name="T16" fmla="*/ 11 w 30"/>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9">
                <a:moveTo>
                  <a:pt x="11" y="0"/>
                </a:moveTo>
                <a:cubicBezTo>
                  <a:pt x="9" y="0"/>
                  <a:pt x="7" y="1"/>
                  <a:pt x="5" y="1"/>
                </a:cubicBezTo>
                <a:cubicBezTo>
                  <a:pt x="1" y="7"/>
                  <a:pt x="0" y="15"/>
                  <a:pt x="5" y="22"/>
                </a:cubicBezTo>
                <a:cubicBezTo>
                  <a:pt x="7" y="24"/>
                  <a:pt x="9" y="26"/>
                  <a:pt x="11" y="27"/>
                </a:cubicBezTo>
                <a:cubicBezTo>
                  <a:pt x="14" y="28"/>
                  <a:pt x="16" y="29"/>
                  <a:pt x="19" y="29"/>
                </a:cubicBezTo>
                <a:cubicBezTo>
                  <a:pt x="21" y="29"/>
                  <a:pt x="23" y="28"/>
                  <a:pt x="24" y="28"/>
                </a:cubicBezTo>
                <a:cubicBezTo>
                  <a:pt x="25" y="28"/>
                  <a:pt x="25" y="28"/>
                  <a:pt x="25" y="27"/>
                </a:cubicBezTo>
                <a:cubicBezTo>
                  <a:pt x="29" y="22"/>
                  <a:pt x="30" y="13"/>
                  <a:pt x="25" y="7"/>
                </a:cubicBezTo>
                <a:cubicBezTo>
                  <a:pt x="21" y="2"/>
                  <a:pt x="16" y="0"/>
                  <a:pt x="11" y="0"/>
                </a:cubicBezTo>
              </a:path>
            </a:pathLst>
          </a:custGeom>
          <a:solidFill>
            <a:srgbClr val="AC8D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2" name="Freeform 22">
            <a:extLst>
              <a:ext uri="{FF2B5EF4-FFF2-40B4-BE49-F238E27FC236}">
                <a16:creationId xmlns:a16="http://schemas.microsoft.com/office/drawing/2014/main" id="{FCA369EE-2C56-1046-D63E-AEF049499716}"/>
              </a:ext>
            </a:extLst>
          </p:cNvPr>
          <p:cNvSpPr>
            <a:spLocks noEditPoints="1"/>
          </p:cNvSpPr>
          <p:nvPr/>
        </p:nvSpPr>
        <p:spPr bwMode="auto">
          <a:xfrm>
            <a:off x="6838952" y="2993232"/>
            <a:ext cx="104775" cy="200025"/>
          </a:xfrm>
          <a:custGeom>
            <a:avLst/>
            <a:gdLst>
              <a:gd name="T0" fmla="*/ 0 w 37"/>
              <a:gd name="T1" fmla="*/ 56 h 71"/>
              <a:gd name="T2" fmla="*/ 7 w 37"/>
              <a:gd name="T3" fmla="*/ 71 h 71"/>
              <a:gd name="T4" fmla="*/ 7 w 37"/>
              <a:gd name="T5" fmla="*/ 71 h 71"/>
              <a:gd name="T6" fmla="*/ 0 w 37"/>
              <a:gd name="T7" fmla="*/ 56 h 71"/>
              <a:gd name="T8" fmla="*/ 0 w 37"/>
              <a:gd name="T9" fmla="*/ 56 h 71"/>
              <a:gd name="T10" fmla="*/ 0 w 37"/>
              <a:gd name="T11" fmla="*/ 56 h 71"/>
              <a:gd name="T12" fmla="*/ 0 w 37"/>
              <a:gd name="T13" fmla="*/ 56 h 71"/>
              <a:gd name="T14" fmla="*/ 0 w 37"/>
              <a:gd name="T15" fmla="*/ 56 h 71"/>
              <a:gd name="T16" fmla="*/ 0 w 37"/>
              <a:gd name="T17" fmla="*/ 56 h 71"/>
              <a:gd name="T18" fmla="*/ 0 w 37"/>
              <a:gd name="T19" fmla="*/ 56 h 71"/>
              <a:gd name="T20" fmla="*/ 0 w 37"/>
              <a:gd name="T21" fmla="*/ 56 h 71"/>
              <a:gd name="T22" fmla="*/ 0 w 37"/>
              <a:gd name="T23" fmla="*/ 56 h 71"/>
              <a:gd name="T24" fmla="*/ 0 w 37"/>
              <a:gd name="T25" fmla="*/ 56 h 71"/>
              <a:gd name="T26" fmla="*/ 6 w 37"/>
              <a:gd name="T27" fmla="*/ 0 h 71"/>
              <a:gd name="T28" fmla="*/ 6 w 37"/>
              <a:gd name="T29" fmla="*/ 0 h 71"/>
              <a:gd name="T30" fmla="*/ 37 w 37"/>
              <a:gd name="T31" fmla="*/ 56 h 71"/>
              <a:gd name="T32" fmla="*/ 6 w 37"/>
              <a:gd name="T3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71">
                <a:moveTo>
                  <a:pt x="0" y="56"/>
                </a:moveTo>
                <a:cubicBezTo>
                  <a:pt x="2" y="61"/>
                  <a:pt x="5" y="66"/>
                  <a:pt x="7" y="71"/>
                </a:cubicBezTo>
                <a:cubicBezTo>
                  <a:pt x="7" y="71"/>
                  <a:pt x="7" y="71"/>
                  <a:pt x="7" y="71"/>
                </a:cubicBezTo>
                <a:cubicBezTo>
                  <a:pt x="5" y="66"/>
                  <a:pt x="2" y="61"/>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6" y="0"/>
                </a:moveTo>
                <a:cubicBezTo>
                  <a:pt x="6" y="0"/>
                  <a:pt x="6" y="0"/>
                  <a:pt x="6" y="0"/>
                </a:cubicBezTo>
                <a:cubicBezTo>
                  <a:pt x="18" y="18"/>
                  <a:pt x="29" y="36"/>
                  <a:pt x="37" y="56"/>
                </a:cubicBezTo>
                <a:cubicBezTo>
                  <a:pt x="29" y="36"/>
                  <a:pt x="18" y="18"/>
                  <a:pt x="6"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3" name="Freeform 23">
            <a:extLst>
              <a:ext uri="{FF2B5EF4-FFF2-40B4-BE49-F238E27FC236}">
                <a16:creationId xmlns:a16="http://schemas.microsoft.com/office/drawing/2014/main" id="{865FF65A-8493-18BA-1A25-1923884212AB}"/>
              </a:ext>
            </a:extLst>
          </p:cNvPr>
          <p:cNvSpPr>
            <a:spLocks/>
          </p:cNvSpPr>
          <p:nvPr/>
        </p:nvSpPr>
        <p:spPr bwMode="auto">
          <a:xfrm>
            <a:off x="6771085" y="2993232"/>
            <a:ext cx="175022" cy="200025"/>
          </a:xfrm>
          <a:custGeom>
            <a:avLst/>
            <a:gdLst>
              <a:gd name="T0" fmla="*/ 30 w 62"/>
              <a:gd name="T1" fmla="*/ 0 h 71"/>
              <a:gd name="T2" fmla="*/ 0 w 62"/>
              <a:gd name="T3" fmla="*/ 17 h 71"/>
              <a:gd name="T4" fmla="*/ 24 w 62"/>
              <a:gd name="T5" fmla="*/ 56 h 71"/>
              <a:gd name="T6" fmla="*/ 24 w 62"/>
              <a:gd name="T7" fmla="*/ 56 h 71"/>
              <a:gd name="T8" fmla="*/ 24 w 62"/>
              <a:gd name="T9" fmla="*/ 56 h 71"/>
              <a:gd name="T10" fmla="*/ 24 w 62"/>
              <a:gd name="T11" fmla="*/ 56 h 71"/>
              <a:gd name="T12" fmla="*/ 24 w 62"/>
              <a:gd name="T13" fmla="*/ 56 h 71"/>
              <a:gd name="T14" fmla="*/ 24 w 62"/>
              <a:gd name="T15" fmla="*/ 56 h 71"/>
              <a:gd name="T16" fmla="*/ 24 w 62"/>
              <a:gd name="T17" fmla="*/ 56 h 71"/>
              <a:gd name="T18" fmla="*/ 31 w 62"/>
              <a:gd name="T19" fmla="*/ 71 h 71"/>
              <a:gd name="T20" fmla="*/ 40 w 62"/>
              <a:gd name="T21" fmla="*/ 49 h 71"/>
              <a:gd name="T22" fmla="*/ 41 w 62"/>
              <a:gd name="T23" fmla="*/ 49 h 71"/>
              <a:gd name="T24" fmla="*/ 47 w 62"/>
              <a:gd name="T25" fmla="*/ 48 h 71"/>
              <a:gd name="T26" fmla="*/ 56 w 62"/>
              <a:gd name="T27" fmla="*/ 50 h 71"/>
              <a:gd name="T28" fmla="*/ 62 w 62"/>
              <a:gd name="T29" fmla="*/ 58 h 71"/>
              <a:gd name="T30" fmla="*/ 61 w 62"/>
              <a:gd name="T31" fmla="*/ 56 h 71"/>
              <a:gd name="T32" fmla="*/ 30 w 62"/>
              <a:gd name="T3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71">
                <a:moveTo>
                  <a:pt x="30" y="0"/>
                </a:moveTo>
                <a:cubicBezTo>
                  <a:pt x="18" y="1"/>
                  <a:pt x="7" y="7"/>
                  <a:pt x="0" y="17"/>
                </a:cubicBezTo>
                <a:cubicBezTo>
                  <a:pt x="9" y="29"/>
                  <a:pt x="17" y="42"/>
                  <a:pt x="24" y="56"/>
                </a:cubicBezTo>
                <a:cubicBezTo>
                  <a:pt x="24" y="56"/>
                  <a:pt x="24" y="56"/>
                  <a:pt x="24" y="56"/>
                </a:cubicBezTo>
                <a:cubicBezTo>
                  <a:pt x="24" y="56"/>
                  <a:pt x="24" y="56"/>
                  <a:pt x="24" y="56"/>
                </a:cubicBezTo>
                <a:cubicBezTo>
                  <a:pt x="24" y="56"/>
                  <a:pt x="24" y="56"/>
                  <a:pt x="24" y="56"/>
                </a:cubicBezTo>
                <a:cubicBezTo>
                  <a:pt x="24" y="56"/>
                  <a:pt x="24" y="56"/>
                  <a:pt x="24" y="56"/>
                </a:cubicBezTo>
                <a:cubicBezTo>
                  <a:pt x="24" y="56"/>
                  <a:pt x="24" y="56"/>
                  <a:pt x="24" y="56"/>
                </a:cubicBezTo>
                <a:cubicBezTo>
                  <a:pt x="24" y="56"/>
                  <a:pt x="24" y="56"/>
                  <a:pt x="24" y="56"/>
                </a:cubicBezTo>
                <a:cubicBezTo>
                  <a:pt x="26" y="61"/>
                  <a:pt x="29" y="66"/>
                  <a:pt x="31" y="71"/>
                </a:cubicBezTo>
                <a:cubicBezTo>
                  <a:pt x="27" y="63"/>
                  <a:pt x="31" y="53"/>
                  <a:pt x="40" y="49"/>
                </a:cubicBezTo>
                <a:cubicBezTo>
                  <a:pt x="40" y="49"/>
                  <a:pt x="41" y="49"/>
                  <a:pt x="41" y="49"/>
                </a:cubicBezTo>
                <a:cubicBezTo>
                  <a:pt x="43" y="48"/>
                  <a:pt x="45" y="48"/>
                  <a:pt x="47" y="48"/>
                </a:cubicBezTo>
                <a:cubicBezTo>
                  <a:pt x="50" y="48"/>
                  <a:pt x="53" y="49"/>
                  <a:pt x="56" y="50"/>
                </a:cubicBezTo>
                <a:cubicBezTo>
                  <a:pt x="58" y="52"/>
                  <a:pt x="61" y="55"/>
                  <a:pt x="62" y="58"/>
                </a:cubicBezTo>
                <a:cubicBezTo>
                  <a:pt x="62" y="57"/>
                  <a:pt x="62" y="57"/>
                  <a:pt x="61" y="56"/>
                </a:cubicBezTo>
                <a:cubicBezTo>
                  <a:pt x="53" y="36"/>
                  <a:pt x="42" y="18"/>
                  <a:pt x="30"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4" name="Freeform 24">
            <a:extLst>
              <a:ext uri="{FF2B5EF4-FFF2-40B4-BE49-F238E27FC236}">
                <a16:creationId xmlns:a16="http://schemas.microsoft.com/office/drawing/2014/main" id="{FEF2BD19-4F2E-FB30-79F9-BB5B027BB7EA}"/>
              </a:ext>
            </a:extLst>
          </p:cNvPr>
          <p:cNvSpPr>
            <a:spLocks/>
          </p:cNvSpPr>
          <p:nvPr/>
        </p:nvSpPr>
        <p:spPr bwMode="auto">
          <a:xfrm>
            <a:off x="6886577" y="3128963"/>
            <a:ext cx="42863" cy="4763"/>
          </a:xfrm>
          <a:custGeom>
            <a:avLst/>
            <a:gdLst>
              <a:gd name="T0" fmla="*/ 6 w 15"/>
              <a:gd name="T1" fmla="*/ 0 h 2"/>
              <a:gd name="T2" fmla="*/ 0 w 15"/>
              <a:gd name="T3" fmla="*/ 1 h 2"/>
              <a:gd name="T4" fmla="*/ 6 w 15"/>
              <a:gd name="T5" fmla="*/ 0 h 2"/>
              <a:gd name="T6" fmla="*/ 15 w 15"/>
              <a:gd name="T7" fmla="*/ 2 h 2"/>
              <a:gd name="T8" fmla="*/ 6 w 15"/>
              <a:gd name="T9" fmla="*/ 0 h 2"/>
            </a:gdLst>
            <a:ahLst/>
            <a:cxnLst>
              <a:cxn ang="0">
                <a:pos x="T0" y="T1"/>
              </a:cxn>
              <a:cxn ang="0">
                <a:pos x="T2" y="T3"/>
              </a:cxn>
              <a:cxn ang="0">
                <a:pos x="T4" y="T5"/>
              </a:cxn>
              <a:cxn ang="0">
                <a:pos x="T6" y="T7"/>
              </a:cxn>
              <a:cxn ang="0">
                <a:pos x="T8" y="T9"/>
              </a:cxn>
            </a:cxnLst>
            <a:rect l="0" t="0" r="r" b="b"/>
            <a:pathLst>
              <a:path w="15" h="2">
                <a:moveTo>
                  <a:pt x="6" y="0"/>
                </a:moveTo>
                <a:cubicBezTo>
                  <a:pt x="4" y="0"/>
                  <a:pt x="2" y="0"/>
                  <a:pt x="0" y="1"/>
                </a:cubicBezTo>
                <a:cubicBezTo>
                  <a:pt x="2" y="0"/>
                  <a:pt x="4" y="0"/>
                  <a:pt x="6" y="0"/>
                </a:cubicBezTo>
                <a:cubicBezTo>
                  <a:pt x="9" y="0"/>
                  <a:pt x="12" y="1"/>
                  <a:pt x="15" y="2"/>
                </a:cubicBezTo>
                <a:cubicBezTo>
                  <a:pt x="12" y="1"/>
                  <a:pt x="9" y="0"/>
                  <a:pt x="6" y="0"/>
                </a:cubicBezTo>
              </a:path>
            </a:pathLst>
          </a:custGeom>
          <a:solidFill>
            <a:srgbClr val="2E9C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5" name="Freeform 25">
            <a:extLst>
              <a:ext uri="{FF2B5EF4-FFF2-40B4-BE49-F238E27FC236}">
                <a16:creationId xmlns:a16="http://schemas.microsoft.com/office/drawing/2014/main" id="{C59342B7-56B7-06CC-DD89-D58BF3FBCA01}"/>
              </a:ext>
            </a:extLst>
          </p:cNvPr>
          <p:cNvSpPr>
            <a:spLocks noEditPoints="1"/>
          </p:cNvSpPr>
          <p:nvPr/>
        </p:nvSpPr>
        <p:spPr bwMode="auto">
          <a:xfrm>
            <a:off x="6859192" y="3156349"/>
            <a:ext cx="92869" cy="169069"/>
          </a:xfrm>
          <a:custGeom>
            <a:avLst/>
            <a:gdLst>
              <a:gd name="T0" fmla="*/ 0 w 33"/>
              <a:gd name="T1" fmla="*/ 13 h 60"/>
              <a:gd name="T2" fmla="*/ 0 w 33"/>
              <a:gd name="T3" fmla="*/ 13 h 60"/>
              <a:gd name="T4" fmla="*/ 16 w 33"/>
              <a:gd name="T5" fmla="*/ 60 h 60"/>
              <a:gd name="T6" fmla="*/ 16 w 33"/>
              <a:gd name="T7" fmla="*/ 60 h 60"/>
              <a:gd name="T8" fmla="*/ 0 w 33"/>
              <a:gd name="T9" fmla="*/ 13 h 60"/>
              <a:gd name="T10" fmla="*/ 0 w 33"/>
              <a:gd name="T11" fmla="*/ 13 h 60"/>
              <a:gd name="T12" fmla="*/ 0 w 33"/>
              <a:gd name="T13" fmla="*/ 13 h 60"/>
              <a:gd name="T14" fmla="*/ 33 w 33"/>
              <a:gd name="T15" fmla="*/ 4 h 60"/>
              <a:gd name="T16" fmla="*/ 33 w 33"/>
              <a:gd name="T17" fmla="*/ 4 h 60"/>
              <a:gd name="T18" fmla="*/ 33 w 33"/>
              <a:gd name="T19" fmla="*/ 4 h 60"/>
              <a:gd name="T20" fmla="*/ 31 w 33"/>
              <a:gd name="T21" fmla="*/ 0 h 60"/>
              <a:gd name="T22" fmla="*/ 31 w 33"/>
              <a:gd name="T23" fmla="*/ 0 h 60"/>
              <a:gd name="T24" fmla="*/ 31 w 33"/>
              <a:gd name="T25" fmla="*/ 0 h 60"/>
              <a:gd name="T26" fmla="*/ 33 w 33"/>
              <a:gd name="T27" fmla="*/ 4 h 60"/>
              <a:gd name="T28" fmla="*/ 31 w 33"/>
              <a:gd name="T29" fmla="*/ 0 h 60"/>
              <a:gd name="T30" fmla="*/ 31 w 33"/>
              <a:gd name="T3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60">
                <a:moveTo>
                  <a:pt x="0" y="13"/>
                </a:moveTo>
                <a:cubicBezTo>
                  <a:pt x="0" y="13"/>
                  <a:pt x="0" y="13"/>
                  <a:pt x="0" y="13"/>
                </a:cubicBezTo>
                <a:cubicBezTo>
                  <a:pt x="7" y="28"/>
                  <a:pt x="12" y="44"/>
                  <a:pt x="16" y="60"/>
                </a:cubicBezTo>
                <a:cubicBezTo>
                  <a:pt x="16" y="60"/>
                  <a:pt x="16" y="60"/>
                  <a:pt x="16" y="60"/>
                </a:cubicBezTo>
                <a:cubicBezTo>
                  <a:pt x="12" y="44"/>
                  <a:pt x="7" y="28"/>
                  <a:pt x="0" y="13"/>
                </a:cubicBezTo>
                <a:cubicBezTo>
                  <a:pt x="0" y="13"/>
                  <a:pt x="0" y="13"/>
                  <a:pt x="0" y="13"/>
                </a:cubicBezTo>
                <a:cubicBezTo>
                  <a:pt x="0" y="13"/>
                  <a:pt x="0" y="13"/>
                  <a:pt x="0" y="13"/>
                </a:cubicBezTo>
                <a:moveTo>
                  <a:pt x="33" y="4"/>
                </a:moveTo>
                <a:cubicBezTo>
                  <a:pt x="33" y="4"/>
                  <a:pt x="33" y="4"/>
                  <a:pt x="33" y="4"/>
                </a:cubicBezTo>
                <a:cubicBezTo>
                  <a:pt x="33" y="4"/>
                  <a:pt x="33" y="4"/>
                  <a:pt x="33" y="4"/>
                </a:cubicBezTo>
                <a:moveTo>
                  <a:pt x="31" y="0"/>
                </a:moveTo>
                <a:cubicBezTo>
                  <a:pt x="31" y="0"/>
                  <a:pt x="31" y="0"/>
                  <a:pt x="31" y="0"/>
                </a:cubicBezTo>
                <a:cubicBezTo>
                  <a:pt x="31" y="0"/>
                  <a:pt x="31" y="0"/>
                  <a:pt x="31" y="0"/>
                </a:cubicBezTo>
                <a:cubicBezTo>
                  <a:pt x="32" y="1"/>
                  <a:pt x="32" y="3"/>
                  <a:pt x="33" y="4"/>
                </a:cubicBezTo>
                <a:cubicBezTo>
                  <a:pt x="32" y="3"/>
                  <a:pt x="32" y="1"/>
                  <a:pt x="31" y="0"/>
                </a:cubicBezTo>
                <a:cubicBezTo>
                  <a:pt x="31" y="0"/>
                  <a:pt x="31" y="0"/>
                  <a:pt x="31"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6" name="Oval 45">
            <a:extLst>
              <a:ext uri="{FF2B5EF4-FFF2-40B4-BE49-F238E27FC236}">
                <a16:creationId xmlns:a16="http://schemas.microsoft.com/office/drawing/2014/main" id="{840FC95C-C05D-ED43-3D71-D54E6C59C658}"/>
              </a:ext>
            </a:extLst>
          </p:cNvPr>
          <p:cNvSpPr>
            <a:spLocks noChangeArrowheads="1"/>
          </p:cNvSpPr>
          <p:nvPr/>
        </p:nvSpPr>
        <p:spPr bwMode="auto">
          <a:xfrm>
            <a:off x="6946108" y="3156348"/>
            <a:ext cx="1191" cy="1190"/>
          </a:xfrm>
          <a:prstGeom prst="ellipse">
            <a:avLst/>
          </a:prstGeom>
          <a:solidFill>
            <a:srgbClr val="D8B0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7" name="Freeform 27">
            <a:extLst>
              <a:ext uri="{FF2B5EF4-FFF2-40B4-BE49-F238E27FC236}">
                <a16:creationId xmlns:a16="http://schemas.microsoft.com/office/drawing/2014/main" id="{69BD9E5A-2662-F5DF-9A8C-24908574124C}"/>
              </a:ext>
            </a:extLst>
          </p:cNvPr>
          <p:cNvSpPr>
            <a:spLocks/>
          </p:cNvSpPr>
          <p:nvPr/>
        </p:nvSpPr>
        <p:spPr bwMode="auto">
          <a:xfrm>
            <a:off x="6859192" y="3156349"/>
            <a:ext cx="138113" cy="169069"/>
          </a:xfrm>
          <a:custGeom>
            <a:avLst/>
            <a:gdLst>
              <a:gd name="T0" fmla="*/ 31 w 49"/>
              <a:gd name="T1" fmla="*/ 0 h 60"/>
              <a:gd name="T2" fmla="*/ 31 w 49"/>
              <a:gd name="T3" fmla="*/ 0 h 60"/>
              <a:gd name="T4" fmla="*/ 32 w 49"/>
              <a:gd name="T5" fmla="*/ 10 h 60"/>
              <a:gd name="T6" fmla="*/ 10 w 49"/>
              <a:gd name="T7" fmla="*/ 23 h 60"/>
              <a:gd name="T8" fmla="*/ 0 w 49"/>
              <a:gd name="T9" fmla="*/ 13 h 60"/>
              <a:gd name="T10" fmla="*/ 16 w 49"/>
              <a:gd name="T11" fmla="*/ 60 h 60"/>
              <a:gd name="T12" fmla="*/ 23 w 49"/>
              <a:gd name="T13" fmla="*/ 60 h 60"/>
              <a:gd name="T14" fmla="*/ 49 w 49"/>
              <a:gd name="T15" fmla="*/ 51 h 60"/>
              <a:gd name="T16" fmla="*/ 33 w 49"/>
              <a:gd name="T17" fmla="*/ 4 h 60"/>
              <a:gd name="T18" fmla="*/ 33 w 49"/>
              <a:gd name="T19" fmla="*/ 4 h 60"/>
              <a:gd name="T20" fmla="*/ 33 w 49"/>
              <a:gd name="T21" fmla="*/ 4 h 60"/>
              <a:gd name="T22" fmla="*/ 31 w 49"/>
              <a:gd name="T23" fmla="*/ 0 h 60"/>
              <a:gd name="T24" fmla="*/ 31 w 49"/>
              <a:gd name="T25" fmla="*/ 0 h 60"/>
              <a:gd name="T26" fmla="*/ 31 w 49"/>
              <a:gd name="T2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60">
                <a:moveTo>
                  <a:pt x="31" y="0"/>
                </a:moveTo>
                <a:cubicBezTo>
                  <a:pt x="31" y="0"/>
                  <a:pt x="31" y="0"/>
                  <a:pt x="31" y="0"/>
                </a:cubicBezTo>
                <a:cubicBezTo>
                  <a:pt x="33" y="3"/>
                  <a:pt x="33" y="7"/>
                  <a:pt x="32" y="10"/>
                </a:cubicBezTo>
                <a:cubicBezTo>
                  <a:pt x="27" y="16"/>
                  <a:pt x="19" y="21"/>
                  <a:pt x="10" y="23"/>
                </a:cubicBezTo>
                <a:cubicBezTo>
                  <a:pt x="6" y="21"/>
                  <a:pt x="2" y="18"/>
                  <a:pt x="0" y="13"/>
                </a:cubicBezTo>
                <a:cubicBezTo>
                  <a:pt x="7" y="28"/>
                  <a:pt x="12" y="44"/>
                  <a:pt x="16" y="60"/>
                </a:cubicBezTo>
                <a:cubicBezTo>
                  <a:pt x="18" y="60"/>
                  <a:pt x="21" y="60"/>
                  <a:pt x="23" y="60"/>
                </a:cubicBezTo>
                <a:cubicBezTo>
                  <a:pt x="33" y="60"/>
                  <a:pt x="42" y="57"/>
                  <a:pt x="49" y="51"/>
                </a:cubicBezTo>
                <a:cubicBezTo>
                  <a:pt x="45" y="35"/>
                  <a:pt x="39" y="20"/>
                  <a:pt x="33" y="4"/>
                </a:cubicBezTo>
                <a:cubicBezTo>
                  <a:pt x="33" y="4"/>
                  <a:pt x="33" y="4"/>
                  <a:pt x="33" y="4"/>
                </a:cubicBezTo>
                <a:cubicBezTo>
                  <a:pt x="33" y="4"/>
                  <a:pt x="33" y="4"/>
                  <a:pt x="33" y="4"/>
                </a:cubicBezTo>
                <a:cubicBezTo>
                  <a:pt x="32" y="3"/>
                  <a:pt x="32" y="1"/>
                  <a:pt x="31" y="0"/>
                </a:cubicBezTo>
                <a:cubicBezTo>
                  <a:pt x="31" y="0"/>
                  <a:pt x="31" y="0"/>
                  <a:pt x="31" y="0"/>
                </a:cubicBezTo>
                <a:cubicBezTo>
                  <a:pt x="31" y="0"/>
                  <a:pt x="31" y="0"/>
                  <a:pt x="31"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8" name="Freeform 28">
            <a:extLst>
              <a:ext uri="{FF2B5EF4-FFF2-40B4-BE49-F238E27FC236}">
                <a16:creationId xmlns:a16="http://schemas.microsoft.com/office/drawing/2014/main" id="{CCE1C762-1BCA-305D-F4E2-C4CA56C3BAD0}"/>
              </a:ext>
            </a:extLst>
          </p:cNvPr>
          <p:cNvSpPr>
            <a:spLocks/>
          </p:cNvSpPr>
          <p:nvPr/>
        </p:nvSpPr>
        <p:spPr bwMode="auto">
          <a:xfrm>
            <a:off x="6859191" y="3193256"/>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9" name="Freeform 29">
            <a:extLst>
              <a:ext uri="{FF2B5EF4-FFF2-40B4-BE49-F238E27FC236}">
                <a16:creationId xmlns:a16="http://schemas.microsoft.com/office/drawing/2014/main" id="{B99E86C3-1BE4-51B9-18A0-1E96AB194F45}"/>
              </a:ext>
            </a:extLst>
          </p:cNvPr>
          <p:cNvSpPr>
            <a:spLocks noEditPoints="1"/>
          </p:cNvSpPr>
          <p:nvPr/>
        </p:nvSpPr>
        <p:spPr bwMode="auto">
          <a:xfrm>
            <a:off x="6847285" y="3131345"/>
            <a:ext cx="98822" cy="61913"/>
          </a:xfrm>
          <a:custGeom>
            <a:avLst/>
            <a:gdLst>
              <a:gd name="T0" fmla="*/ 29 w 35"/>
              <a:gd name="T1" fmla="*/ 1 h 22"/>
              <a:gd name="T2" fmla="*/ 35 w 35"/>
              <a:gd name="T3" fmla="*/ 9 h 22"/>
              <a:gd name="T4" fmla="*/ 35 w 35"/>
              <a:gd name="T5" fmla="*/ 9 h 22"/>
              <a:gd name="T6" fmla="*/ 29 w 35"/>
              <a:gd name="T7" fmla="*/ 1 h 22"/>
              <a:gd name="T8" fmla="*/ 14 w 35"/>
              <a:gd name="T9" fmla="*/ 0 h 22"/>
              <a:gd name="T10" fmla="*/ 13 w 35"/>
              <a:gd name="T11" fmla="*/ 0 h 22"/>
              <a:gd name="T12" fmla="*/ 4 w 35"/>
              <a:gd name="T13" fmla="*/ 22 h 22"/>
              <a:gd name="T14" fmla="*/ 4 w 35"/>
              <a:gd name="T15" fmla="*/ 22 h 22"/>
              <a:gd name="T16" fmla="*/ 4 w 35"/>
              <a:gd name="T17" fmla="*/ 22 h 22"/>
              <a:gd name="T18" fmla="*/ 4 w 35"/>
              <a:gd name="T19" fmla="*/ 22 h 22"/>
              <a:gd name="T20" fmla="*/ 13 w 35"/>
              <a:gd name="T21" fmla="*/ 0 h 22"/>
              <a:gd name="T22" fmla="*/ 14 w 35"/>
              <a:gd name="T2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2">
                <a:moveTo>
                  <a:pt x="29" y="1"/>
                </a:moveTo>
                <a:cubicBezTo>
                  <a:pt x="31" y="3"/>
                  <a:pt x="34" y="6"/>
                  <a:pt x="35" y="9"/>
                </a:cubicBezTo>
                <a:cubicBezTo>
                  <a:pt x="35" y="9"/>
                  <a:pt x="35" y="9"/>
                  <a:pt x="35" y="9"/>
                </a:cubicBezTo>
                <a:cubicBezTo>
                  <a:pt x="34" y="6"/>
                  <a:pt x="31" y="3"/>
                  <a:pt x="29" y="1"/>
                </a:cubicBezTo>
                <a:moveTo>
                  <a:pt x="14" y="0"/>
                </a:moveTo>
                <a:cubicBezTo>
                  <a:pt x="14" y="0"/>
                  <a:pt x="13" y="0"/>
                  <a:pt x="13" y="0"/>
                </a:cubicBezTo>
                <a:cubicBezTo>
                  <a:pt x="4" y="4"/>
                  <a:pt x="0" y="14"/>
                  <a:pt x="4" y="22"/>
                </a:cubicBezTo>
                <a:cubicBezTo>
                  <a:pt x="4" y="22"/>
                  <a:pt x="4" y="22"/>
                  <a:pt x="4" y="22"/>
                </a:cubicBezTo>
                <a:cubicBezTo>
                  <a:pt x="4" y="22"/>
                  <a:pt x="4" y="22"/>
                  <a:pt x="4" y="22"/>
                </a:cubicBezTo>
                <a:cubicBezTo>
                  <a:pt x="4" y="22"/>
                  <a:pt x="4" y="22"/>
                  <a:pt x="4" y="22"/>
                </a:cubicBezTo>
                <a:cubicBezTo>
                  <a:pt x="0" y="14"/>
                  <a:pt x="4" y="4"/>
                  <a:pt x="13" y="0"/>
                </a:cubicBezTo>
                <a:cubicBezTo>
                  <a:pt x="13" y="0"/>
                  <a:pt x="14" y="0"/>
                  <a:pt x="14" y="0"/>
                </a:cubicBezTo>
              </a:path>
            </a:pathLst>
          </a:custGeom>
          <a:solidFill>
            <a:srgbClr val="C29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0" name="Freeform 30">
            <a:extLst>
              <a:ext uri="{FF2B5EF4-FFF2-40B4-BE49-F238E27FC236}">
                <a16:creationId xmlns:a16="http://schemas.microsoft.com/office/drawing/2014/main" id="{465CE792-FD18-AA4B-88CD-704F4AF2FAC3}"/>
              </a:ext>
            </a:extLst>
          </p:cNvPr>
          <p:cNvSpPr>
            <a:spLocks/>
          </p:cNvSpPr>
          <p:nvPr/>
        </p:nvSpPr>
        <p:spPr bwMode="auto">
          <a:xfrm>
            <a:off x="6847286" y="3128964"/>
            <a:ext cx="104775" cy="92869"/>
          </a:xfrm>
          <a:custGeom>
            <a:avLst/>
            <a:gdLst>
              <a:gd name="T0" fmla="*/ 20 w 37"/>
              <a:gd name="T1" fmla="*/ 0 h 33"/>
              <a:gd name="T2" fmla="*/ 14 w 37"/>
              <a:gd name="T3" fmla="*/ 1 h 33"/>
              <a:gd name="T4" fmla="*/ 13 w 37"/>
              <a:gd name="T5" fmla="*/ 1 h 33"/>
              <a:gd name="T6" fmla="*/ 4 w 37"/>
              <a:gd name="T7" fmla="*/ 23 h 33"/>
              <a:gd name="T8" fmla="*/ 4 w 37"/>
              <a:gd name="T9" fmla="*/ 23 h 33"/>
              <a:gd name="T10" fmla="*/ 4 w 37"/>
              <a:gd name="T11" fmla="*/ 23 h 33"/>
              <a:gd name="T12" fmla="*/ 14 w 37"/>
              <a:gd name="T13" fmla="*/ 33 h 33"/>
              <a:gd name="T14" fmla="*/ 36 w 37"/>
              <a:gd name="T15" fmla="*/ 20 h 33"/>
              <a:gd name="T16" fmla="*/ 35 w 37"/>
              <a:gd name="T17" fmla="*/ 10 h 33"/>
              <a:gd name="T18" fmla="*/ 35 w 37"/>
              <a:gd name="T19" fmla="*/ 10 h 33"/>
              <a:gd name="T20" fmla="*/ 29 w 37"/>
              <a:gd name="T21" fmla="*/ 2 h 33"/>
              <a:gd name="T22" fmla="*/ 20 w 37"/>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33">
                <a:moveTo>
                  <a:pt x="20" y="0"/>
                </a:moveTo>
                <a:cubicBezTo>
                  <a:pt x="18" y="0"/>
                  <a:pt x="16" y="0"/>
                  <a:pt x="14" y="1"/>
                </a:cubicBezTo>
                <a:cubicBezTo>
                  <a:pt x="14" y="1"/>
                  <a:pt x="13" y="1"/>
                  <a:pt x="13" y="1"/>
                </a:cubicBezTo>
                <a:cubicBezTo>
                  <a:pt x="4" y="5"/>
                  <a:pt x="0" y="15"/>
                  <a:pt x="4" y="23"/>
                </a:cubicBezTo>
                <a:cubicBezTo>
                  <a:pt x="4" y="23"/>
                  <a:pt x="4" y="23"/>
                  <a:pt x="4" y="23"/>
                </a:cubicBezTo>
                <a:cubicBezTo>
                  <a:pt x="4" y="23"/>
                  <a:pt x="4" y="23"/>
                  <a:pt x="4" y="23"/>
                </a:cubicBezTo>
                <a:cubicBezTo>
                  <a:pt x="6" y="28"/>
                  <a:pt x="10" y="31"/>
                  <a:pt x="14" y="33"/>
                </a:cubicBezTo>
                <a:cubicBezTo>
                  <a:pt x="23" y="31"/>
                  <a:pt x="31" y="26"/>
                  <a:pt x="36" y="20"/>
                </a:cubicBezTo>
                <a:cubicBezTo>
                  <a:pt x="37" y="17"/>
                  <a:pt x="37" y="13"/>
                  <a:pt x="35" y="10"/>
                </a:cubicBezTo>
                <a:cubicBezTo>
                  <a:pt x="35" y="10"/>
                  <a:pt x="35" y="10"/>
                  <a:pt x="35" y="10"/>
                </a:cubicBezTo>
                <a:cubicBezTo>
                  <a:pt x="34" y="7"/>
                  <a:pt x="31" y="4"/>
                  <a:pt x="29" y="2"/>
                </a:cubicBezTo>
                <a:cubicBezTo>
                  <a:pt x="26" y="1"/>
                  <a:pt x="23" y="0"/>
                  <a:pt x="20" y="0"/>
                </a:cubicBezTo>
              </a:path>
            </a:pathLst>
          </a:custGeom>
          <a:solidFill>
            <a:srgbClr val="298C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1" name="Freeform 31">
            <a:extLst>
              <a:ext uri="{FF2B5EF4-FFF2-40B4-BE49-F238E27FC236}">
                <a16:creationId xmlns:a16="http://schemas.microsoft.com/office/drawing/2014/main" id="{8BAA9FE5-78FD-B8B5-0B52-1EACE311FCCB}"/>
              </a:ext>
            </a:extLst>
          </p:cNvPr>
          <p:cNvSpPr>
            <a:spLocks noEditPoints="1"/>
          </p:cNvSpPr>
          <p:nvPr/>
        </p:nvSpPr>
        <p:spPr bwMode="auto">
          <a:xfrm>
            <a:off x="6529389" y="4442224"/>
            <a:ext cx="41672" cy="150019"/>
          </a:xfrm>
          <a:custGeom>
            <a:avLst/>
            <a:gdLst>
              <a:gd name="T0" fmla="*/ 12 w 15"/>
              <a:gd name="T1" fmla="*/ 39 h 53"/>
              <a:gd name="T2" fmla="*/ 0 w 15"/>
              <a:gd name="T3" fmla="*/ 53 h 53"/>
              <a:gd name="T4" fmla="*/ 8 w 15"/>
              <a:gd name="T5" fmla="*/ 49 h 53"/>
              <a:gd name="T6" fmla="*/ 12 w 15"/>
              <a:gd name="T7" fmla="*/ 39 h 53"/>
              <a:gd name="T8" fmla="*/ 12 w 15"/>
              <a:gd name="T9" fmla="*/ 39 h 53"/>
              <a:gd name="T10" fmla="*/ 12 w 15"/>
              <a:gd name="T11" fmla="*/ 39 h 53"/>
              <a:gd name="T12" fmla="*/ 12 w 15"/>
              <a:gd name="T13" fmla="*/ 39 h 53"/>
              <a:gd name="T14" fmla="*/ 12 w 15"/>
              <a:gd name="T15" fmla="*/ 8 h 53"/>
              <a:gd name="T16" fmla="*/ 12 w 15"/>
              <a:gd name="T17" fmla="*/ 38 h 53"/>
              <a:gd name="T18" fmla="*/ 12 w 15"/>
              <a:gd name="T19" fmla="*/ 39 h 53"/>
              <a:gd name="T20" fmla="*/ 12 w 15"/>
              <a:gd name="T21" fmla="*/ 38 h 53"/>
              <a:gd name="T22" fmla="*/ 12 w 15"/>
              <a:gd name="T23" fmla="*/ 8 h 53"/>
              <a:gd name="T24" fmla="*/ 12 w 15"/>
              <a:gd name="T25" fmla="*/ 8 h 53"/>
              <a:gd name="T26" fmla="*/ 15 w 15"/>
              <a:gd name="T27" fmla="*/ 0 h 53"/>
              <a:gd name="T28" fmla="*/ 13 w 15"/>
              <a:gd name="T29" fmla="*/ 4 h 53"/>
              <a:gd name="T30" fmla="*/ 13 w 15"/>
              <a:gd name="T31" fmla="*/ 4 h 53"/>
              <a:gd name="T32" fmla="*/ 13 w 15"/>
              <a:gd name="T33" fmla="*/ 4 h 53"/>
              <a:gd name="T34" fmla="*/ 13 w 15"/>
              <a:gd name="T35" fmla="*/ 4 h 53"/>
              <a:gd name="T36" fmla="*/ 15 w 15"/>
              <a:gd name="T37" fmla="*/ 0 h 53"/>
              <a:gd name="T38" fmla="*/ 15 w 15"/>
              <a:gd name="T3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53">
                <a:moveTo>
                  <a:pt x="12" y="39"/>
                </a:moveTo>
                <a:cubicBezTo>
                  <a:pt x="12" y="46"/>
                  <a:pt x="7" y="52"/>
                  <a:pt x="0" y="53"/>
                </a:cubicBezTo>
                <a:cubicBezTo>
                  <a:pt x="3" y="52"/>
                  <a:pt x="6" y="51"/>
                  <a:pt x="8" y="49"/>
                </a:cubicBezTo>
                <a:cubicBezTo>
                  <a:pt x="11" y="46"/>
                  <a:pt x="12" y="43"/>
                  <a:pt x="12" y="39"/>
                </a:cubicBezTo>
                <a:moveTo>
                  <a:pt x="12" y="39"/>
                </a:moveTo>
                <a:cubicBezTo>
                  <a:pt x="12" y="39"/>
                  <a:pt x="12" y="39"/>
                  <a:pt x="12" y="39"/>
                </a:cubicBezTo>
                <a:cubicBezTo>
                  <a:pt x="12" y="39"/>
                  <a:pt x="12" y="39"/>
                  <a:pt x="12" y="39"/>
                </a:cubicBezTo>
                <a:moveTo>
                  <a:pt x="12" y="8"/>
                </a:moveTo>
                <a:cubicBezTo>
                  <a:pt x="12" y="38"/>
                  <a:pt x="12" y="38"/>
                  <a:pt x="12" y="38"/>
                </a:cubicBezTo>
                <a:cubicBezTo>
                  <a:pt x="12" y="39"/>
                  <a:pt x="12" y="39"/>
                  <a:pt x="12" y="39"/>
                </a:cubicBezTo>
                <a:cubicBezTo>
                  <a:pt x="12" y="39"/>
                  <a:pt x="12" y="39"/>
                  <a:pt x="12" y="38"/>
                </a:cubicBezTo>
                <a:cubicBezTo>
                  <a:pt x="12" y="8"/>
                  <a:pt x="12" y="8"/>
                  <a:pt x="12" y="8"/>
                </a:cubicBezTo>
                <a:cubicBezTo>
                  <a:pt x="12" y="8"/>
                  <a:pt x="12" y="8"/>
                  <a:pt x="12" y="8"/>
                </a:cubicBezTo>
                <a:moveTo>
                  <a:pt x="15" y="0"/>
                </a:moveTo>
                <a:cubicBezTo>
                  <a:pt x="14" y="1"/>
                  <a:pt x="13" y="2"/>
                  <a:pt x="13" y="4"/>
                </a:cubicBezTo>
                <a:cubicBezTo>
                  <a:pt x="13" y="4"/>
                  <a:pt x="13" y="4"/>
                  <a:pt x="13" y="4"/>
                </a:cubicBezTo>
                <a:cubicBezTo>
                  <a:pt x="13" y="4"/>
                  <a:pt x="13" y="4"/>
                  <a:pt x="13" y="4"/>
                </a:cubicBezTo>
                <a:cubicBezTo>
                  <a:pt x="13" y="4"/>
                  <a:pt x="13" y="4"/>
                  <a:pt x="13" y="4"/>
                </a:cubicBezTo>
                <a:cubicBezTo>
                  <a:pt x="13" y="2"/>
                  <a:pt x="14" y="1"/>
                  <a:pt x="15" y="0"/>
                </a:cubicBezTo>
                <a:cubicBezTo>
                  <a:pt x="15" y="0"/>
                  <a:pt x="15" y="0"/>
                  <a:pt x="15"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2" name="Freeform 32">
            <a:extLst>
              <a:ext uri="{FF2B5EF4-FFF2-40B4-BE49-F238E27FC236}">
                <a16:creationId xmlns:a16="http://schemas.microsoft.com/office/drawing/2014/main" id="{7D9A7401-8B4B-EEF8-A0D0-6DCE7889C235}"/>
              </a:ext>
            </a:extLst>
          </p:cNvPr>
          <p:cNvSpPr>
            <a:spLocks noEditPoints="1"/>
          </p:cNvSpPr>
          <p:nvPr/>
        </p:nvSpPr>
        <p:spPr bwMode="auto">
          <a:xfrm>
            <a:off x="6562727" y="4454130"/>
            <a:ext cx="2381" cy="10715"/>
          </a:xfrm>
          <a:custGeom>
            <a:avLst/>
            <a:gdLst>
              <a:gd name="T0" fmla="*/ 1 w 1"/>
              <a:gd name="T1" fmla="*/ 0 h 4"/>
              <a:gd name="T2" fmla="*/ 1 w 1"/>
              <a:gd name="T3" fmla="*/ 0 h 4"/>
              <a:gd name="T4" fmla="*/ 0 w 1"/>
              <a:gd name="T5" fmla="*/ 4 h 4"/>
              <a:gd name="T6" fmla="*/ 0 w 1"/>
              <a:gd name="T7" fmla="*/ 4 h 4"/>
              <a:gd name="T8" fmla="*/ 0 w 1"/>
              <a:gd name="T9" fmla="*/ 4 h 4"/>
              <a:gd name="T10" fmla="*/ 0 w 1"/>
              <a:gd name="T11" fmla="*/ 4 h 4"/>
              <a:gd name="T12" fmla="*/ 1 w 1"/>
              <a:gd name="T13" fmla="*/ 0 h 4"/>
              <a:gd name="T14" fmla="*/ 1 w 1"/>
              <a:gd name="T15" fmla="*/ 0 h 4"/>
              <a:gd name="T16" fmla="*/ 1 w 1"/>
              <a:gd name="T17" fmla="*/ 0 h 4"/>
              <a:gd name="T18" fmla="*/ 1 w 1"/>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4">
                <a:moveTo>
                  <a:pt x="1" y="0"/>
                </a:moveTo>
                <a:cubicBezTo>
                  <a:pt x="1" y="0"/>
                  <a:pt x="1" y="0"/>
                  <a:pt x="1" y="0"/>
                </a:cubicBezTo>
                <a:cubicBezTo>
                  <a:pt x="1" y="1"/>
                  <a:pt x="0" y="3"/>
                  <a:pt x="0" y="4"/>
                </a:cubicBezTo>
                <a:cubicBezTo>
                  <a:pt x="0" y="4"/>
                  <a:pt x="0" y="4"/>
                  <a:pt x="0" y="4"/>
                </a:cubicBezTo>
                <a:cubicBezTo>
                  <a:pt x="0" y="4"/>
                  <a:pt x="0" y="4"/>
                  <a:pt x="0" y="4"/>
                </a:cubicBezTo>
                <a:cubicBezTo>
                  <a:pt x="0" y="4"/>
                  <a:pt x="0" y="4"/>
                  <a:pt x="0" y="4"/>
                </a:cubicBezTo>
                <a:cubicBezTo>
                  <a:pt x="0" y="2"/>
                  <a:pt x="1" y="1"/>
                  <a:pt x="1" y="0"/>
                </a:cubicBezTo>
                <a:moveTo>
                  <a:pt x="1" y="0"/>
                </a:moveTo>
                <a:cubicBezTo>
                  <a:pt x="1" y="0"/>
                  <a:pt x="1" y="0"/>
                  <a:pt x="1" y="0"/>
                </a:cubicBezTo>
                <a:cubicBezTo>
                  <a:pt x="1" y="0"/>
                  <a:pt x="1" y="0"/>
                  <a:pt x="1" y="0"/>
                </a:cubicBezTo>
              </a:path>
            </a:pathLst>
          </a:custGeom>
          <a:solidFill>
            <a:srgbClr val="2E9C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3" name="Freeform 33">
            <a:extLst>
              <a:ext uri="{FF2B5EF4-FFF2-40B4-BE49-F238E27FC236}">
                <a16:creationId xmlns:a16="http://schemas.microsoft.com/office/drawing/2014/main" id="{358E626E-F166-FD96-174A-CB906A1E4529}"/>
              </a:ext>
            </a:extLst>
          </p:cNvPr>
          <p:cNvSpPr>
            <a:spLocks/>
          </p:cNvSpPr>
          <p:nvPr/>
        </p:nvSpPr>
        <p:spPr bwMode="auto">
          <a:xfrm>
            <a:off x="6521054" y="4442223"/>
            <a:ext cx="138113" cy="195263"/>
          </a:xfrm>
          <a:custGeom>
            <a:avLst/>
            <a:gdLst>
              <a:gd name="T0" fmla="*/ 18 w 49"/>
              <a:gd name="T1" fmla="*/ 0 h 69"/>
              <a:gd name="T2" fmla="*/ 16 w 49"/>
              <a:gd name="T3" fmla="*/ 4 h 69"/>
              <a:gd name="T4" fmla="*/ 16 w 49"/>
              <a:gd name="T5" fmla="*/ 4 h 69"/>
              <a:gd name="T6" fmla="*/ 16 w 49"/>
              <a:gd name="T7" fmla="*/ 4 h 69"/>
              <a:gd name="T8" fmla="*/ 15 w 49"/>
              <a:gd name="T9" fmla="*/ 8 h 69"/>
              <a:gd name="T10" fmla="*/ 15 w 49"/>
              <a:gd name="T11" fmla="*/ 8 h 69"/>
              <a:gd name="T12" fmla="*/ 15 w 49"/>
              <a:gd name="T13" fmla="*/ 38 h 69"/>
              <a:gd name="T14" fmla="*/ 15 w 49"/>
              <a:gd name="T15" fmla="*/ 39 h 69"/>
              <a:gd name="T16" fmla="*/ 15 w 49"/>
              <a:gd name="T17" fmla="*/ 39 h 69"/>
              <a:gd name="T18" fmla="*/ 15 w 49"/>
              <a:gd name="T19" fmla="*/ 39 h 69"/>
              <a:gd name="T20" fmla="*/ 15 w 49"/>
              <a:gd name="T21" fmla="*/ 39 h 69"/>
              <a:gd name="T22" fmla="*/ 11 w 49"/>
              <a:gd name="T23" fmla="*/ 49 h 69"/>
              <a:gd name="T24" fmla="*/ 3 w 49"/>
              <a:gd name="T25" fmla="*/ 53 h 69"/>
              <a:gd name="T26" fmla="*/ 1 w 49"/>
              <a:gd name="T27" fmla="*/ 53 h 69"/>
              <a:gd name="T28" fmla="*/ 0 w 49"/>
              <a:gd name="T29" fmla="*/ 53 h 69"/>
              <a:gd name="T30" fmla="*/ 32 w 49"/>
              <a:gd name="T31" fmla="*/ 69 h 69"/>
              <a:gd name="T32" fmla="*/ 39 w 49"/>
              <a:gd name="T33" fmla="*/ 69 h 69"/>
              <a:gd name="T34" fmla="*/ 49 w 49"/>
              <a:gd name="T35" fmla="*/ 38 h 69"/>
              <a:gd name="T36" fmla="*/ 49 w 49"/>
              <a:gd name="T37" fmla="*/ 12 h 69"/>
              <a:gd name="T38" fmla="*/ 47 w 49"/>
              <a:gd name="T39" fmla="*/ 16 h 69"/>
              <a:gd name="T40" fmla="*/ 32 w 49"/>
              <a:gd name="T41" fmla="*/ 25 h 69"/>
              <a:gd name="T42" fmla="*/ 16 w 49"/>
              <a:gd name="T43" fmla="*/ 11 h 69"/>
              <a:gd name="T44" fmla="*/ 17 w 49"/>
              <a:gd name="T45" fmla="*/ 0 h 69"/>
              <a:gd name="T46" fmla="*/ 18 w 49"/>
              <a:gd name="T4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 h="69">
                <a:moveTo>
                  <a:pt x="18" y="0"/>
                </a:moveTo>
                <a:cubicBezTo>
                  <a:pt x="17" y="1"/>
                  <a:pt x="16" y="2"/>
                  <a:pt x="16" y="4"/>
                </a:cubicBezTo>
                <a:cubicBezTo>
                  <a:pt x="16" y="4"/>
                  <a:pt x="16" y="4"/>
                  <a:pt x="16" y="4"/>
                </a:cubicBezTo>
                <a:cubicBezTo>
                  <a:pt x="16" y="4"/>
                  <a:pt x="16" y="4"/>
                  <a:pt x="16" y="4"/>
                </a:cubicBezTo>
                <a:cubicBezTo>
                  <a:pt x="16" y="5"/>
                  <a:pt x="15" y="6"/>
                  <a:pt x="15" y="8"/>
                </a:cubicBezTo>
                <a:cubicBezTo>
                  <a:pt x="15" y="8"/>
                  <a:pt x="15" y="8"/>
                  <a:pt x="15" y="8"/>
                </a:cubicBezTo>
                <a:cubicBezTo>
                  <a:pt x="15" y="38"/>
                  <a:pt x="15" y="38"/>
                  <a:pt x="15" y="38"/>
                </a:cubicBezTo>
                <a:cubicBezTo>
                  <a:pt x="15" y="39"/>
                  <a:pt x="15" y="39"/>
                  <a:pt x="15" y="39"/>
                </a:cubicBezTo>
                <a:cubicBezTo>
                  <a:pt x="15" y="39"/>
                  <a:pt x="15" y="39"/>
                  <a:pt x="15" y="39"/>
                </a:cubicBezTo>
                <a:cubicBezTo>
                  <a:pt x="15" y="39"/>
                  <a:pt x="15" y="39"/>
                  <a:pt x="15" y="39"/>
                </a:cubicBezTo>
                <a:cubicBezTo>
                  <a:pt x="15" y="39"/>
                  <a:pt x="15" y="39"/>
                  <a:pt x="15" y="39"/>
                </a:cubicBezTo>
                <a:cubicBezTo>
                  <a:pt x="15" y="43"/>
                  <a:pt x="14" y="46"/>
                  <a:pt x="11" y="49"/>
                </a:cubicBezTo>
                <a:cubicBezTo>
                  <a:pt x="9" y="51"/>
                  <a:pt x="6" y="52"/>
                  <a:pt x="3" y="53"/>
                </a:cubicBezTo>
                <a:cubicBezTo>
                  <a:pt x="2" y="53"/>
                  <a:pt x="1" y="53"/>
                  <a:pt x="1" y="53"/>
                </a:cubicBezTo>
                <a:cubicBezTo>
                  <a:pt x="0" y="53"/>
                  <a:pt x="0" y="53"/>
                  <a:pt x="0" y="53"/>
                </a:cubicBezTo>
                <a:cubicBezTo>
                  <a:pt x="7" y="63"/>
                  <a:pt x="19" y="69"/>
                  <a:pt x="32" y="69"/>
                </a:cubicBezTo>
                <a:cubicBezTo>
                  <a:pt x="35" y="69"/>
                  <a:pt x="37" y="69"/>
                  <a:pt x="39" y="69"/>
                </a:cubicBezTo>
                <a:cubicBezTo>
                  <a:pt x="45" y="60"/>
                  <a:pt x="49" y="50"/>
                  <a:pt x="49" y="38"/>
                </a:cubicBezTo>
                <a:cubicBezTo>
                  <a:pt x="49" y="12"/>
                  <a:pt x="49" y="12"/>
                  <a:pt x="49" y="12"/>
                </a:cubicBezTo>
                <a:cubicBezTo>
                  <a:pt x="47" y="16"/>
                  <a:pt x="47" y="16"/>
                  <a:pt x="47" y="16"/>
                </a:cubicBezTo>
                <a:cubicBezTo>
                  <a:pt x="44" y="21"/>
                  <a:pt x="38" y="25"/>
                  <a:pt x="32" y="25"/>
                </a:cubicBezTo>
                <a:cubicBezTo>
                  <a:pt x="26" y="22"/>
                  <a:pt x="20" y="17"/>
                  <a:pt x="16" y="11"/>
                </a:cubicBezTo>
                <a:cubicBezTo>
                  <a:pt x="15" y="7"/>
                  <a:pt x="16" y="3"/>
                  <a:pt x="17" y="0"/>
                </a:cubicBezTo>
                <a:cubicBezTo>
                  <a:pt x="18" y="0"/>
                  <a:pt x="18" y="0"/>
                  <a:pt x="18"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4" name="Freeform 34">
            <a:extLst>
              <a:ext uri="{FF2B5EF4-FFF2-40B4-BE49-F238E27FC236}">
                <a16:creationId xmlns:a16="http://schemas.microsoft.com/office/drawing/2014/main" id="{700615EA-C825-55DC-EE7A-4EEAC69B9329}"/>
              </a:ext>
            </a:extLst>
          </p:cNvPr>
          <p:cNvSpPr>
            <a:spLocks/>
          </p:cNvSpPr>
          <p:nvPr/>
        </p:nvSpPr>
        <p:spPr bwMode="auto">
          <a:xfrm>
            <a:off x="6571060" y="4293394"/>
            <a:ext cx="76200" cy="148828"/>
          </a:xfrm>
          <a:custGeom>
            <a:avLst/>
            <a:gdLst>
              <a:gd name="T0" fmla="*/ 27 w 27"/>
              <a:gd name="T1" fmla="*/ 0 h 53"/>
              <a:gd name="T2" fmla="*/ 27 w 27"/>
              <a:gd name="T3" fmla="*/ 0 h 53"/>
              <a:gd name="T4" fmla="*/ 0 w 27"/>
              <a:gd name="T5" fmla="*/ 53 h 53"/>
              <a:gd name="T6" fmla="*/ 0 w 27"/>
              <a:gd name="T7" fmla="*/ 53 h 53"/>
              <a:gd name="T8" fmla="*/ 27 w 27"/>
              <a:gd name="T9" fmla="*/ 0 h 53"/>
            </a:gdLst>
            <a:ahLst/>
            <a:cxnLst>
              <a:cxn ang="0">
                <a:pos x="T0" y="T1"/>
              </a:cxn>
              <a:cxn ang="0">
                <a:pos x="T2" y="T3"/>
              </a:cxn>
              <a:cxn ang="0">
                <a:pos x="T4" y="T5"/>
              </a:cxn>
              <a:cxn ang="0">
                <a:pos x="T6" y="T7"/>
              </a:cxn>
              <a:cxn ang="0">
                <a:pos x="T8" y="T9"/>
              </a:cxn>
            </a:cxnLst>
            <a:rect l="0" t="0" r="r" b="b"/>
            <a:pathLst>
              <a:path w="27" h="53">
                <a:moveTo>
                  <a:pt x="27" y="0"/>
                </a:moveTo>
                <a:cubicBezTo>
                  <a:pt x="27" y="0"/>
                  <a:pt x="27" y="0"/>
                  <a:pt x="27" y="0"/>
                </a:cubicBezTo>
                <a:cubicBezTo>
                  <a:pt x="0" y="53"/>
                  <a:pt x="0" y="53"/>
                  <a:pt x="0" y="53"/>
                </a:cubicBezTo>
                <a:cubicBezTo>
                  <a:pt x="0" y="53"/>
                  <a:pt x="0" y="53"/>
                  <a:pt x="0" y="53"/>
                </a:cubicBezTo>
                <a:cubicBezTo>
                  <a:pt x="27" y="0"/>
                  <a:pt x="27" y="0"/>
                  <a:pt x="27"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5" name="Freeform 35">
            <a:extLst>
              <a:ext uri="{FF2B5EF4-FFF2-40B4-BE49-F238E27FC236}">
                <a16:creationId xmlns:a16="http://schemas.microsoft.com/office/drawing/2014/main" id="{94E65254-ADD8-C07A-3FC8-37FD14A9172D}"/>
              </a:ext>
            </a:extLst>
          </p:cNvPr>
          <p:cNvSpPr>
            <a:spLocks/>
          </p:cNvSpPr>
          <p:nvPr/>
        </p:nvSpPr>
        <p:spPr bwMode="auto">
          <a:xfrm>
            <a:off x="6571061" y="4293394"/>
            <a:ext cx="169069" cy="183356"/>
          </a:xfrm>
          <a:custGeom>
            <a:avLst/>
            <a:gdLst>
              <a:gd name="T0" fmla="*/ 31 w 60"/>
              <a:gd name="T1" fmla="*/ 0 h 65"/>
              <a:gd name="T2" fmla="*/ 27 w 60"/>
              <a:gd name="T3" fmla="*/ 0 h 65"/>
              <a:gd name="T4" fmla="*/ 0 w 60"/>
              <a:gd name="T5" fmla="*/ 53 h 65"/>
              <a:gd name="T6" fmla="*/ 2 w 60"/>
              <a:gd name="T7" fmla="*/ 49 h 65"/>
              <a:gd name="T8" fmla="*/ 14 w 60"/>
              <a:gd name="T9" fmla="*/ 44 h 65"/>
              <a:gd name="T10" fmla="*/ 31 w 60"/>
              <a:gd name="T11" fmla="*/ 61 h 65"/>
              <a:gd name="T12" fmla="*/ 31 w 60"/>
              <a:gd name="T13" fmla="*/ 65 h 65"/>
              <a:gd name="T14" fmla="*/ 60 w 60"/>
              <a:gd name="T15" fmla="*/ 12 h 65"/>
              <a:gd name="T16" fmla="*/ 31 w 60"/>
              <a:gd name="T1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5">
                <a:moveTo>
                  <a:pt x="31" y="0"/>
                </a:moveTo>
                <a:cubicBezTo>
                  <a:pt x="30" y="0"/>
                  <a:pt x="29" y="0"/>
                  <a:pt x="27" y="0"/>
                </a:cubicBezTo>
                <a:cubicBezTo>
                  <a:pt x="0" y="53"/>
                  <a:pt x="0" y="53"/>
                  <a:pt x="0" y="53"/>
                </a:cubicBezTo>
                <a:cubicBezTo>
                  <a:pt x="0" y="51"/>
                  <a:pt x="1" y="50"/>
                  <a:pt x="2" y="49"/>
                </a:cubicBezTo>
                <a:cubicBezTo>
                  <a:pt x="5" y="46"/>
                  <a:pt x="10" y="44"/>
                  <a:pt x="14" y="44"/>
                </a:cubicBezTo>
                <a:cubicBezTo>
                  <a:pt x="24" y="44"/>
                  <a:pt x="31" y="51"/>
                  <a:pt x="31" y="61"/>
                </a:cubicBezTo>
                <a:cubicBezTo>
                  <a:pt x="31" y="65"/>
                  <a:pt x="31" y="65"/>
                  <a:pt x="31" y="65"/>
                </a:cubicBezTo>
                <a:cubicBezTo>
                  <a:pt x="60" y="12"/>
                  <a:pt x="60" y="12"/>
                  <a:pt x="60" y="12"/>
                </a:cubicBezTo>
                <a:cubicBezTo>
                  <a:pt x="52" y="5"/>
                  <a:pt x="42" y="0"/>
                  <a:pt x="31"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6" name="Freeform 36">
            <a:extLst>
              <a:ext uri="{FF2B5EF4-FFF2-40B4-BE49-F238E27FC236}">
                <a16:creationId xmlns:a16="http://schemas.microsoft.com/office/drawing/2014/main" id="{DF6F2417-8887-529B-78ED-F631826A0AC4}"/>
              </a:ext>
            </a:extLst>
          </p:cNvPr>
          <p:cNvSpPr>
            <a:spLocks/>
          </p:cNvSpPr>
          <p:nvPr/>
        </p:nvSpPr>
        <p:spPr bwMode="auto">
          <a:xfrm>
            <a:off x="6577013" y="4417220"/>
            <a:ext cx="82154" cy="59531"/>
          </a:xfrm>
          <a:custGeom>
            <a:avLst/>
            <a:gdLst>
              <a:gd name="T0" fmla="*/ 12 w 29"/>
              <a:gd name="T1" fmla="*/ 0 h 21"/>
              <a:gd name="T2" fmla="*/ 0 w 29"/>
              <a:gd name="T3" fmla="*/ 5 h 21"/>
              <a:gd name="T4" fmla="*/ 12 w 29"/>
              <a:gd name="T5" fmla="*/ 0 h 21"/>
              <a:gd name="T6" fmla="*/ 29 w 29"/>
              <a:gd name="T7" fmla="*/ 17 h 21"/>
              <a:gd name="T8" fmla="*/ 29 w 29"/>
              <a:gd name="T9" fmla="*/ 21 h 21"/>
              <a:gd name="T10" fmla="*/ 29 w 29"/>
              <a:gd name="T11" fmla="*/ 21 h 21"/>
              <a:gd name="T12" fmla="*/ 29 w 29"/>
              <a:gd name="T13" fmla="*/ 17 h 21"/>
              <a:gd name="T14" fmla="*/ 12 w 29"/>
              <a:gd name="T15" fmla="*/ 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1">
                <a:moveTo>
                  <a:pt x="12" y="0"/>
                </a:moveTo>
                <a:cubicBezTo>
                  <a:pt x="8" y="0"/>
                  <a:pt x="3" y="2"/>
                  <a:pt x="0" y="5"/>
                </a:cubicBezTo>
                <a:cubicBezTo>
                  <a:pt x="3" y="2"/>
                  <a:pt x="8" y="0"/>
                  <a:pt x="12" y="0"/>
                </a:cubicBezTo>
                <a:cubicBezTo>
                  <a:pt x="22" y="0"/>
                  <a:pt x="29" y="7"/>
                  <a:pt x="29" y="17"/>
                </a:cubicBezTo>
                <a:cubicBezTo>
                  <a:pt x="29" y="21"/>
                  <a:pt x="29" y="21"/>
                  <a:pt x="29" y="21"/>
                </a:cubicBezTo>
                <a:cubicBezTo>
                  <a:pt x="29" y="21"/>
                  <a:pt x="29" y="21"/>
                  <a:pt x="29" y="21"/>
                </a:cubicBezTo>
                <a:cubicBezTo>
                  <a:pt x="29" y="17"/>
                  <a:pt x="29" y="17"/>
                  <a:pt x="29" y="17"/>
                </a:cubicBezTo>
                <a:cubicBezTo>
                  <a:pt x="29" y="7"/>
                  <a:pt x="22" y="0"/>
                  <a:pt x="12" y="0"/>
                </a:cubicBezTo>
              </a:path>
            </a:pathLst>
          </a:custGeom>
          <a:solidFill>
            <a:srgbClr val="93B2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7" name="Oval 56">
            <a:extLst>
              <a:ext uri="{FF2B5EF4-FFF2-40B4-BE49-F238E27FC236}">
                <a16:creationId xmlns:a16="http://schemas.microsoft.com/office/drawing/2014/main" id="{6DE1039F-CC03-3073-6A5C-E3961C908ACA}"/>
              </a:ext>
            </a:extLst>
          </p:cNvPr>
          <p:cNvSpPr>
            <a:spLocks noChangeArrowheads="1"/>
          </p:cNvSpPr>
          <p:nvPr/>
        </p:nvSpPr>
        <p:spPr bwMode="auto">
          <a:xfrm>
            <a:off x="6571061" y="4442223"/>
            <a:ext cx="1191" cy="1190"/>
          </a:xfrm>
          <a:prstGeom prst="ellipse">
            <a:avLst/>
          </a:pr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8" name="Freeform 38">
            <a:extLst>
              <a:ext uri="{FF2B5EF4-FFF2-40B4-BE49-F238E27FC236}">
                <a16:creationId xmlns:a16="http://schemas.microsoft.com/office/drawing/2014/main" id="{DC7E5ED1-49E7-A034-6B3F-9BAFFF9E988B}"/>
              </a:ext>
            </a:extLst>
          </p:cNvPr>
          <p:cNvSpPr>
            <a:spLocks/>
          </p:cNvSpPr>
          <p:nvPr/>
        </p:nvSpPr>
        <p:spPr bwMode="auto">
          <a:xfrm>
            <a:off x="6571060" y="4431508"/>
            <a:ext cx="5954" cy="10715"/>
          </a:xfrm>
          <a:custGeom>
            <a:avLst/>
            <a:gdLst>
              <a:gd name="T0" fmla="*/ 2 w 2"/>
              <a:gd name="T1" fmla="*/ 0 h 4"/>
              <a:gd name="T2" fmla="*/ 0 w 2"/>
              <a:gd name="T3" fmla="*/ 4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cubicBezTo>
                  <a:pt x="1" y="1"/>
                  <a:pt x="0" y="2"/>
                  <a:pt x="0" y="4"/>
                </a:cubicBezTo>
                <a:cubicBezTo>
                  <a:pt x="0" y="4"/>
                  <a:pt x="0" y="4"/>
                  <a:pt x="0" y="4"/>
                </a:cubicBezTo>
                <a:cubicBezTo>
                  <a:pt x="0" y="2"/>
                  <a:pt x="1" y="1"/>
                  <a:pt x="2" y="0"/>
                </a:cubicBezTo>
              </a:path>
            </a:pathLst>
          </a:custGeom>
          <a:solidFill>
            <a:srgbClr val="298C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9" name="Freeform 39">
            <a:extLst>
              <a:ext uri="{FF2B5EF4-FFF2-40B4-BE49-F238E27FC236}">
                <a16:creationId xmlns:a16="http://schemas.microsoft.com/office/drawing/2014/main" id="{43787FD4-2DDF-382D-D2FC-A7A42D881253}"/>
              </a:ext>
            </a:extLst>
          </p:cNvPr>
          <p:cNvSpPr>
            <a:spLocks/>
          </p:cNvSpPr>
          <p:nvPr/>
        </p:nvSpPr>
        <p:spPr bwMode="auto">
          <a:xfrm>
            <a:off x="6562727" y="4417219"/>
            <a:ext cx="96441" cy="96440"/>
          </a:xfrm>
          <a:custGeom>
            <a:avLst/>
            <a:gdLst>
              <a:gd name="T0" fmla="*/ 17 w 34"/>
              <a:gd name="T1" fmla="*/ 0 h 34"/>
              <a:gd name="T2" fmla="*/ 5 w 34"/>
              <a:gd name="T3" fmla="*/ 5 h 34"/>
              <a:gd name="T4" fmla="*/ 3 w 34"/>
              <a:gd name="T5" fmla="*/ 9 h 34"/>
              <a:gd name="T6" fmla="*/ 3 w 34"/>
              <a:gd name="T7" fmla="*/ 9 h 34"/>
              <a:gd name="T8" fmla="*/ 2 w 34"/>
              <a:gd name="T9" fmla="*/ 9 h 34"/>
              <a:gd name="T10" fmla="*/ 1 w 34"/>
              <a:gd name="T11" fmla="*/ 20 h 34"/>
              <a:gd name="T12" fmla="*/ 17 w 34"/>
              <a:gd name="T13" fmla="*/ 34 h 34"/>
              <a:gd name="T14" fmla="*/ 32 w 34"/>
              <a:gd name="T15" fmla="*/ 25 h 34"/>
              <a:gd name="T16" fmla="*/ 34 w 34"/>
              <a:gd name="T17" fmla="*/ 21 h 34"/>
              <a:gd name="T18" fmla="*/ 34 w 34"/>
              <a:gd name="T19" fmla="*/ 17 h 34"/>
              <a:gd name="T20" fmla="*/ 17 w 34"/>
              <a:gd name="T2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4">
                <a:moveTo>
                  <a:pt x="17" y="0"/>
                </a:moveTo>
                <a:cubicBezTo>
                  <a:pt x="13" y="0"/>
                  <a:pt x="8" y="2"/>
                  <a:pt x="5" y="5"/>
                </a:cubicBezTo>
                <a:cubicBezTo>
                  <a:pt x="4" y="6"/>
                  <a:pt x="3" y="7"/>
                  <a:pt x="3" y="9"/>
                </a:cubicBezTo>
                <a:cubicBezTo>
                  <a:pt x="3" y="9"/>
                  <a:pt x="3" y="9"/>
                  <a:pt x="3" y="9"/>
                </a:cubicBezTo>
                <a:cubicBezTo>
                  <a:pt x="2" y="9"/>
                  <a:pt x="2" y="9"/>
                  <a:pt x="2" y="9"/>
                </a:cubicBezTo>
                <a:cubicBezTo>
                  <a:pt x="1" y="12"/>
                  <a:pt x="0" y="16"/>
                  <a:pt x="1" y="20"/>
                </a:cubicBezTo>
                <a:cubicBezTo>
                  <a:pt x="5" y="26"/>
                  <a:pt x="11" y="31"/>
                  <a:pt x="17" y="34"/>
                </a:cubicBezTo>
                <a:cubicBezTo>
                  <a:pt x="23" y="34"/>
                  <a:pt x="29" y="30"/>
                  <a:pt x="32" y="25"/>
                </a:cubicBezTo>
                <a:cubicBezTo>
                  <a:pt x="34" y="21"/>
                  <a:pt x="34" y="21"/>
                  <a:pt x="34" y="21"/>
                </a:cubicBezTo>
                <a:cubicBezTo>
                  <a:pt x="34" y="17"/>
                  <a:pt x="34" y="17"/>
                  <a:pt x="34" y="17"/>
                </a:cubicBezTo>
                <a:cubicBezTo>
                  <a:pt x="34" y="7"/>
                  <a:pt x="27" y="0"/>
                  <a:pt x="17" y="0"/>
                </a:cubicBezTo>
              </a:path>
            </a:pathLst>
          </a:custGeom>
          <a:solidFill>
            <a:srgbClr val="84A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60" name="Freeform 40">
            <a:extLst>
              <a:ext uri="{FF2B5EF4-FFF2-40B4-BE49-F238E27FC236}">
                <a16:creationId xmlns:a16="http://schemas.microsoft.com/office/drawing/2014/main" id="{8C338917-F549-12B3-7E10-F3F54659F52F}"/>
              </a:ext>
            </a:extLst>
          </p:cNvPr>
          <p:cNvSpPr>
            <a:spLocks/>
          </p:cNvSpPr>
          <p:nvPr/>
        </p:nvSpPr>
        <p:spPr bwMode="auto">
          <a:xfrm>
            <a:off x="6018611" y="5313760"/>
            <a:ext cx="225029" cy="96440"/>
          </a:xfrm>
          <a:custGeom>
            <a:avLst/>
            <a:gdLst>
              <a:gd name="T0" fmla="*/ 63 w 80"/>
              <a:gd name="T1" fmla="*/ 0 h 34"/>
              <a:gd name="T2" fmla="*/ 4 w 80"/>
              <a:gd name="T3" fmla="*/ 0 h 34"/>
              <a:gd name="T4" fmla="*/ 0 w 80"/>
              <a:gd name="T5" fmla="*/ 17 h 34"/>
              <a:gd name="T6" fmla="*/ 4 w 80"/>
              <a:gd name="T7" fmla="*/ 34 h 34"/>
              <a:gd name="T8" fmla="*/ 63 w 80"/>
              <a:gd name="T9" fmla="*/ 34 h 34"/>
              <a:gd name="T10" fmla="*/ 80 w 80"/>
              <a:gd name="T11" fmla="*/ 17 h 34"/>
              <a:gd name="T12" fmla="*/ 63 w 80"/>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80" h="34">
                <a:moveTo>
                  <a:pt x="63" y="0"/>
                </a:moveTo>
                <a:cubicBezTo>
                  <a:pt x="4" y="0"/>
                  <a:pt x="4" y="0"/>
                  <a:pt x="4" y="0"/>
                </a:cubicBezTo>
                <a:cubicBezTo>
                  <a:pt x="2" y="6"/>
                  <a:pt x="0" y="11"/>
                  <a:pt x="0" y="17"/>
                </a:cubicBezTo>
                <a:cubicBezTo>
                  <a:pt x="0" y="23"/>
                  <a:pt x="2" y="29"/>
                  <a:pt x="4" y="34"/>
                </a:cubicBezTo>
                <a:cubicBezTo>
                  <a:pt x="63" y="34"/>
                  <a:pt x="63" y="34"/>
                  <a:pt x="63" y="34"/>
                </a:cubicBezTo>
                <a:cubicBezTo>
                  <a:pt x="73" y="34"/>
                  <a:pt x="80" y="27"/>
                  <a:pt x="80" y="17"/>
                </a:cubicBezTo>
                <a:cubicBezTo>
                  <a:pt x="80" y="8"/>
                  <a:pt x="73" y="0"/>
                  <a:pt x="63"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61" name="Oval 60">
            <a:extLst>
              <a:ext uri="{FF2B5EF4-FFF2-40B4-BE49-F238E27FC236}">
                <a16:creationId xmlns:a16="http://schemas.microsoft.com/office/drawing/2014/main" id="{F4F5F950-389F-9E52-5A9A-12F7E9E06758}"/>
              </a:ext>
            </a:extLst>
          </p:cNvPr>
          <p:cNvSpPr>
            <a:spLocks noChangeArrowheads="1"/>
          </p:cNvSpPr>
          <p:nvPr/>
        </p:nvSpPr>
        <p:spPr bwMode="auto">
          <a:xfrm>
            <a:off x="6080522" y="5249466"/>
            <a:ext cx="228600"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grpSp>
        <p:nvGrpSpPr>
          <p:cNvPr id="62" name="Group 61">
            <a:extLst>
              <a:ext uri="{FF2B5EF4-FFF2-40B4-BE49-F238E27FC236}">
                <a16:creationId xmlns:a16="http://schemas.microsoft.com/office/drawing/2014/main" id="{D90940DD-E45B-51F7-BA83-534F0EC9C335}"/>
              </a:ext>
            </a:extLst>
          </p:cNvPr>
          <p:cNvGrpSpPr/>
          <p:nvPr/>
        </p:nvGrpSpPr>
        <p:grpSpPr>
          <a:xfrm>
            <a:off x="5573321" y="3615930"/>
            <a:ext cx="966789" cy="787003"/>
            <a:chOff x="5399088" y="3678238"/>
            <a:chExt cx="1289051" cy="1049337"/>
          </a:xfrm>
          <a:solidFill>
            <a:srgbClr val="B4EA54"/>
          </a:solidFill>
        </p:grpSpPr>
        <p:sp>
          <p:nvSpPr>
            <p:cNvPr id="63" name="Freeform 42">
              <a:extLst>
                <a:ext uri="{FF2B5EF4-FFF2-40B4-BE49-F238E27FC236}">
                  <a16:creationId xmlns:a16="http://schemas.microsoft.com/office/drawing/2014/main" id="{9666A9A9-2F56-CE5C-1C44-73A88172AB36}"/>
                </a:ext>
              </a:extLst>
            </p:cNvPr>
            <p:cNvSpPr>
              <a:spLocks/>
            </p:cNvSpPr>
            <p:nvPr/>
          </p:nvSpPr>
          <p:spPr bwMode="auto">
            <a:xfrm>
              <a:off x="5399088" y="3678238"/>
              <a:ext cx="709613" cy="417512"/>
            </a:xfrm>
            <a:custGeom>
              <a:avLst/>
              <a:gdLst>
                <a:gd name="T0" fmla="*/ 155 w 189"/>
                <a:gd name="T1" fmla="*/ 17 h 111"/>
                <a:gd name="T2" fmla="*/ 137 w 189"/>
                <a:gd name="T3" fmla="*/ 60 h 111"/>
                <a:gd name="T4" fmla="*/ 94 w 189"/>
                <a:gd name="T5" fmla="*/ 77 h 111"/>
                <a:gd name="T6" fmla="*/ 52 w 189"/>
                <a:gd name="T7" fmla="*/ 60 h 111"/>
                <a:gd name="T8" fmla="*/ 34 w 189"/>
                <a:gd name="T9" fmla="*/ 17 h 111"/>
                <a:gd name="T10" fmla="*/ 17 w 189"/>
                <a:gd name="T11" fmla="*/ 0 h 111"/>
                <a:gd name="T12" fmla="*/ 0 w 189"/>
                <a:gd name="T13" fmla="*/ 17 h 111"/>
                <a:gd name="T14" fmla="*/ 28 w 189"/>
                <a:gd name="T15" fmla="*/ 84 h 111"/>
                <a:gd name="T16" fmla="*/ 94 w 189"/>
                <a:gd name="T17" fmla="*/ 111 h 111"/>
                <a:gd name="T18" fmla="*/ 161 w 189"/>
                <a:gd name="T19" fmla="*/ 84 h 111"/>
                <a:gd name="T20" fmla="*/ 189 w 189"/>
                <a:gd name="T21" fmla="*/ 17 h 111"/>
                <a:gd name="T22" fmla="*/ 172 w 189"/>
                <a:gd name="T23" fmla="*/ 0 h 111"/>
                <a:gd name="T24" fmla="*/ 155 w 189"/>
                <a:gd name="T25" fmla="*/ 17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111">
                  <a:moveTo>
                    <a:pt x="155" y="17"/>
                  </a:moveTo>
                  <a:cubicBezTo>
                    <a:pt x="155" y="34"/>
                    <a:pt x="148" y="49"/>
                    <a:pt x="137" y="60"/>
                  </a:cubicBezTo>
                  <a:cubicBezTo>
                    <a:pt x="126" y="71"/>
                    <a:pt x="111" y="77"/>
                    <a:pt x="94" y="77"/>
                  </a:cubicBezTo>
                  <a:cubicBezTo>
                    <a:pt x="78" y="77"/>
                    <a:pt x="63" y="71"/>
                    <a:pt x="52" y="60"/>
                  </a:cubicBezTo>
                  <a:cubicBezTo>
                    <a:pt x="41" y="49"/>
                    <a:pt x="34" y="34"/>
                    <a:pt x="34" y="17"/>
                  </a:cubicBezTo>
                  <a:cubicBezTo>
                    <a:pt x="34" y="8"/>
                    <a:pt x="26" y="0"/>
                    <a:pt x="17" y="0"/>
                  </a:cubicBezTo>
                  <a:cubicBezTo>
                    <a:pt x="8" y="0"/>
                    <a:pt x="0" y="8"/>
                    <a:pt x="0" y="17"/>
                  </a:cubicBezTo>
                  <a:cubicBezTo>
                    <a:pt x="0" y="43"/>
                    <a:pt x="11" y="67"/>
                    <a:pt x="28" y="84"/>
                  </a:cubicBezTo>
                  <a:cubicBezTo>
                    <a:pt x="45" y="101"/>
                    <a:pt x="68" y="111"/>
                    <a:pt x="94" y="111"/>
                  </a:cubicBezTo>
                  <a:cubicBezTo>
                    <a:pt x="120" y="111"/>
                    <a:pt x="144" y="101"/>
                    <a:pt x="161" y="84"/>
                  </a:cubicBezTo>
                  <a:cubicBezTo>
                    <a:pt x="178" y="67"/>
                    <a:pt x="189" y="43"/>
                    <a:pt x="189" y="17"/>
                  </a:cubicBezTo>
                  <a:cubicBezTo>
                    <a:pt x="189" y="8"/>
                    <a:pt x="181" y="0"/>
                    <a:pt x="172" y="0"/>
                  </a:cubicBezTo>
                  <a:cubicBezTo>
                    <a:pt x="162" y="0"/>
                    <a:pt x="155" y="8"/>
                    <a:pt x="155" y="17"/>
                  </a:cubicBez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64" name="Freeform 43">
              <a:extLst>
                <a:ext uri="{FF2B5EF4-FFF2-40B4-BE49-F238E27FC236}">
                  <a16:creationId xmlns:a16="http://schemas.microsoft.com/office/drawing/2014/main" id="{37299933-E9FF-BFC3-4950-DEB04EE5640D}"/>
                </a:ext>
              </a:extLst>
            </p:cNvPr>
            <p:cNvSpPr>
              <a:spLocks/>
            </p:cNvSpPr>
            <p:nvPr/>
          </p:nvSpPr>
          <p:spPr bwMode="auto">
            <a:xfrm>
              <a:off x="5981701" y="3678238"/>
              <a:ext cx="706438" cy="417512"/>
            </a:xfrm>
            <a:custGeom>
              <a:avLst/>
              <a:gdLst>
                <a:gd name="T0" fmla="*/ 154 w 188"/>
                <a:gd name="T1" fmla="*/ 17 h 111"/>
                <a:gd name="T2" fmla="*/ 137 w 188"/>
                <a:gd name="T3" fmla="*/ 60 h 111"/>
                <a:gd name="T4" fmla="*/ 94 w 188"/>
                <a:gd name="T5" fmla="*/ 77 h 111"/>
                <a:gd name="T6" fmla="*/ 51 w 188"/>
                <a:gd name="T7" fmla="*/ 60 h 111"/>
                <a:gd name="T8" fmla="*/ 34 w 188"/>
                <a:gd name="T9" fmla="*/ 17 h 111"/>
                <a:gd name="T10" fmla="*/ 17 w 188"/>
                <a:gd name="T11" fmla="*/ 0 h 111"/>
                <a:gd name="T12" fmla="*/ 0 w 188"/>
                <a:gd name="T13" fmla="*/ 17 h 111"/>
                <a:gd name="T14" fmla="*/ 27 w 188"/>
                <a:gd name="T15" fmla="*/ 84 h 111"/>
                <a:gd name="T16" fmla="*/ 94 w 188"/>
                <a:gd name="T17" fmla="*/ 111 h 111"/>
                <a:gd name="T18" fmla="*/ 161 w 188"/>
                <a:gd name="T19" fmla="*/ 84 h 111"/>
                <a:gd name="T20" fmla="*/ 188 w 188"/>
                <a:gd name="T21" fmla="*/ 17 h 111"/>
                <a:gd name="T22" fmla="*/ 171 w 188"/>
                <a:gd name="T23" fmla="*/ 0 h 111"/>
                <a:gd name="T24" fmla="*/ 154 w 188"/>
                <a:gd name="T25" fmla="*/ 17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 h="111">
                  <a:moveTo>
                    <a:pt x="154" y="17"/>
                  </a:moveTo>
                  <a:cubicBezTo>
                    <a:pt x="154" y="34"/>
                    <a:pt x="148" y="49"/>
                    <a:pt x="137" y="60"/>
                  </a:cubicBezTo>
                  <a:cubicBezTo>
                    <a:pt x="126" y="71"/>
                    <a:pt x="111" y="77"/>
                    <a:pt x="94" y="77"/>
                  </a:cubicBezTo>
                  <a:cubicBezTo>
                    <a:pt x="77" y="77"/>
                    <a:pt x="62" y="71"/>
                    <a:pt x="51" y="60"/>
                  </a:cubicBezTo>
                  <a:cubicBezTo>
                    <a:pt x="40" y="49"/>
                    <a:pt x="34" y="34"/>
                    <a:pt x="34" y="17"/>
                  </a:cubicBezTo>
                  <a:cubicBezTo>
                    <a:pt x="34" y="8"/>
                    <a:pt x="26" y="0"/>
                    <a:pt x="17" y="0"/>
                  </a:cubicBezTo>
                  <a:cubicBezTo>
                    <a:pt x="7" y="0"/>
                    <a:pt x="0" y="8"/>
                    <a:pt x="0" y="17"/>
                  </a:cubicBezTo>
                  <a:cubicBezTo>
                    <a:pt x="0" y="43"/>
                    <a:pt x="10" y="67"/>
                    <a:pt x="27" y="84"/>
                  </a:cubicBezTo>
                  <a:cubicBezTo>
                    <a:pt x="44" y="101"/>
                    <a:pt x="68" y="111"/>
                    <a:pt x="94" y="111"/>
                  </a:cubicBezTo>
                  <a:cubicBezTo>
                    <a:pt x="120" y="111"/>
                    <a:pt x="144" y="101"/>
                    <a:pt x="161" y="84"/>
                  </a:cubicBezTo>
                  <a:cubicBezTo>
                    <a:pt x="178" y="67"/>
                    <a:pt x="188" y="43"/>
                    <a:pt x="188" y="17"/>
                  </a:cubicBezTo>
                  <a:cubicBezTo>
                    <a:pt x="188" y="8"/>
                    <a:pt x="181" y="0"/>
                    <a:pt x="171" y="0"/>
                  </a:cubicBezTo>
                  <a:cubicBezTo>
                    <a:pt x="162" y="0"/>
                    <a:pt x="154" y="8"/>
                    <a:pt x="154" y="17"/>
                  </a:cubicBez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65" name="Freeform 44">
              <a:extLst>
                <a:ext uri="{FF2B5EF4-FFF2-40B4-BE49-F238E27FC236}">
                  <a16:creationId xmlns:a16="http://schemas.microsoft.com/office/drawing/2014/main" id="{4AADA140-BF25-5A6E-C31C-54556566F0E9}"/>
                </a:ext>
              </a:extLst>
            </p:cNvPr>
            <p:cNvSpPr>
              <a:spLocks/>
            </p:cNvSpPr>
            <p:nvPr/>
          </p:nvSpPr>
          <p:spPr bwMode="auto">
            <a:xfrm>
              <a:off x="5413376" y="3787775"/>
              <a:ext cx="439738" cy="939800"/>
            </a:xfrm>
            <a:custGeom>
              <a:avLst/>
              <a:gdLst>
                <a:gd name="T0" fmla="*/ 114 w 117"/>
                <a:gd name="T1" fmla="*/ 225 h 250"/>
                <a:gd name="T2" fmla="*/ 36 w 117"/>
                <a:gd name="T3" fmla="*/ 14 h 250"/>
                <a:gd name="T4" fmla="*/ 14 w 117"/>
                <a:gd name="T5" fmla="*/ 4 h 250"/>
                <a:gd name="T6" fmla="*/ 4 w 117"/>
                <a:gd name="T7" fmla="*/ 25 h 250"/>
                <a:gd name="T8" fmla="*/ 82 w 117"/>
                <a:gd name="T9" fmla="*/ 237 h 250"/>
                <a:gd name="T10" fmla="*/ 104 w 117"/>
                <a:gd name="T11" fmla="*/ 247 h 250"/>
                <a:gd name="T12" fmla="*/ 114 w 117"/>
                <a:gd name="T13" fmla="*/ 225 h 250"/>
              </a:gdLst>
              <a:ahLst/>
              <a:cxnLst>
                <a:cxn ang="0">
                  <a:pos x="T0" y="T1"/>
                </a:cxn>
                <a:cxn ang="0">
                  <a:pos x="T2" y="T3"/>
                </a:cxn>
                <a:cxn ang="0">
                  <a:pos x="T4" y="T5"/>
                </a:cxn>
                <a:cxn ang="0">
                  <a:pos x="T6" y="T7"/>
                </a:cxn>
                <a:cxn ang="0">
                  <a:pos x="T8" y="T9"/>
                </a:cxn>
                <a:cxn ang="0">
                  <a:pos x="T10" y="T11"/>
                </a:cxn>
                <a:cxn ang="0">
                  <a:pos x="T12" y="T13"/>
                </a:cxn>
              </a:cxnLst>
              <a:rect l="0" t="0" r="r" b="b"/>
              <a:pathLst>
                <a:path w="117" h="250">
                  <a:moveTo>
                    <a:pt x="114" y="225"/>
                  </a:moveTo>
                  <a:cubicBezTo>
                    <a:pt x="36" y="14"/>
                    <a:pt x="36" y="14"/>
                    <a:pt x="36" y="14"/>
                  </a:cubicBezTo>
                  <a:cubicBezTo>
                    <a:pt x="32" y="5"/>
                    <a:pt x="23" y="0"/>
                    <a:pt x="14" y="4"/>
                  </a:cubicBezTo>
                  <a:cubicBezTo>
                    <a:pt x="5" y="7"/>
                    <a:pt x="0" y="17"/>
                    <a:pt x="4" y="25"/>
                  </a:cubicBezTo>
                  <a:cubicBezTo>
                    <a:pt x="82" y="237"/>
                    <a:pt x="82" y="237"/>
                    <a:pt x="82" y="237"/>
                  </a:cubicBezTo>
                  <a:cubicBezTo>
                    <a:pt x="86" y="246"/>
                    <a:pt x="95" y="250"/>
                    <a:pt x="104" y="247"/>
                  </a:cubicBezTo>
                  <a:cubicBezTo>
                    <a:pt x="113" y="244"/>
                    <a:pt x="117" y="234"/>
                    <a:pt x="114" y="225"/>
                  </a:cubicBez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66" name="Freeform 45">
              <a:extLst>
                <a:ext uri="{FF2B5EF4-FFF2-40B4-BE49-F238E27FC236}">
                  <a16:creationId xmlns:a16="http://schemas.microsoft.com/office/drawing/2014/main" id="{82BCCEA8-7860-4C43-AF8B-445587F18E4F}"/>
                </a:ext>
              </a:extLst>
            </p:cNvPr>
            <p:cNvSpPr>
              <a:spLocks/>
            </p:cNvSpPr>
            <p:nvPr/>
          </p:nvSpPr>
          <p:spPr bwMode="auto">
            <a:xfrm>
              <a:off x="6232526" y="3787775"/>
              <a:ext cx="441325" cy="939800"/>
            </a:xfrm>
            <a:custGeom>
              <a:avLst/>
              <a:gdLst>
                <a:gd name="T0" fmla="*/ 35 w 117"/>
                <a:gd name="T1" fmla="*/ 237 h 250"/>
                <a:gd name="T2" fmla="*/ 113 w 117"/>
                <a:gd name="T3" fmla="*/ 25 h 250"/>
                <a:gd name="T4" fmla="*/ 103 w 117"/>
                <a:gd name="T5" fmla="*/ 4 h 250"/>
                <a:gd name="T6" fmla="*/ 82 w 117"/>
                <a:gd name="T7" fmla="*/ 14 h 250"/>
                <a:gd name="T8" fmla="*/ 3 w 117"/>
                <a:gd name="T9" fmla="*/ 225 h 250"/>
                <a:gd name="T10" fmla="*/ 13 w 117"/>
                <a:gd name="T11" fmla="*/ 247 h 250"/>
                <a:gd name="T12" fmla="*/ 35 w 117"/>
                <a:gd name="T13" fmla="*/ 237 h 250"/>
              </a:gdLst>
              <a:ahLst/>
              <a:cxnLst>
                <a:cxn ang="0">
                  <a:pos x="T0" y="T1"/>
                </a:cxn>
                <a:cxn ang="0">
                  <a:pos x="T2" y="T3"/>
                </a:cxn>
                <a:cxn ang="0">
                  <a:pos x="T4" y="T5"/>
                </a:cxn>
                <a:cxn ang="0">
                  <a:pos x="T6" y="T7"/>
                </a:cxn>
                <a:cxn ang="0">
                  <a:pos x="T8" y="T9"/>
                </a:cxn>
                <a:cxn ang="0">
                  <a:pos x="T10" y="T11"/>
                </a:cxn>
                <a:cxn ang="0">
                  <a:pos x="T12" y="T13"/>
                </a:cxn>
              </a:cxnLst>
              <a:rect l="0" t="0" r="r" b="b"/>
              <a:pathLst>
                <a:path w="117" h="250">
                  <a:moveTo>
                    <a:pt x="35" y="237"/>
                  </a:moveTo>
                  <a:cubicBezTo>
                    <a:pt x="113" y="25"/>
                    <a:pt x="113" y="25"/>
                    <a:pt x="113" y="25"/>
                  </a:cubicBezTo>
                  <a:cubicBezTo>
                    <a:pt x="117" y="17"/>
                    <a:pt x="112" y="7"/>
                    <a:pt x="103" y="4"/>
                  </a:cubicBezTo>
                  <a:cubicBezTo>
                    <a:pt x="95" y="0"/>
                    <a:pt x="85" y="5"/>
                    <a:pt x="82" y="14"/>
                  </a:cubicBezTo>
                  <a:cubicBezTo>
                    <a:pt x="3" y="225"/>
                    <a:pt x="3" y="225"/>
                    <a:pt x="3" y="225"/>
                  </a:cubicBezTo>
                  <a:cubicBezTo>
                    <a:pt x="0" y="234"/>
                    <a:pt x="4" y="244"/>
                    <a:pt x="13" y="247"/>
                  </a:cubicBezTo>
                  <a:cubicBezTo>
                    <a:pt x="22" y="250"/>
                    <a:pt x="32" y="246"/>
                    <a:pt x="35" y="237"/>
                  </a:cubicBez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grpSp>
      <p:sp>
        <p:nvSpPr>
          <p:cNvPr id="67" name="Freeform 46">
            <a:extLst>
              <a:ext uri="{FF2B5EF4-FFF2-40B4-BE49-F238E27FC236}">
                <a16:creationId xmlns:a16="http://schemas.microsoft.com/office/drawing/2014/main" id="{219E2768-B291-B29E-0F86-7CF1F8A94648}"/>
              </a:ext>
            </a:extLst>
          </p:cNvPr>
          <p:cNvSpPr>
            <a:spLocks/>
          </p:cNvSpPr>
          <p:nvPr/>
        </p:nvSpPr>
        <p:spPr bwMode="auto">
          <a:xfrm>
            <a:off x="4879183" y="4295775"/>
            <a:ext cx="575072" cy="228600"/>
          </a:xfrm>
          <a:custGeom>
            <a:avLst/>
            <a:gdLst>
              <a:gd name="T0" fmla="*/ 191 w 204"/>
              <a:gd name="T1" fmla="*/ 1 h 81"/>
              <a:gd name="T2" fmla="*/ 7 w 204"/>
              <a:gd name="T3" fmla="*/ 63 h 81"/>
              <a:gd name="T4" fmla="*/ 2 w 204"/>
              <a:gd name="T5" fmla="*/ 74 h 81"/>
              <a:gd name="T6" fmla="*/ 13 w 204"/>
              <a:gd name="T7" fmla="*/ 79 h 81"/>
              <a:gd name="T8" fmla="*/ 197 w 204"/>
              <a:gd name="T9" fmla="*/ 17 h 81"/>
              <a:gd name="T10" fmla="*/ 202 w 204"/>
              <a:gd name="T11" fmla="*/ 6 h 81"/>
              <a:gd name="T12" fmla="*/ 191 w 204"/>
              <a:gd name="T13" fmla="*/ 1 h 81"/>
            </a:gdLst>
            <a:ahLst/>
            <a:cxnLst>
              <a:cxn ang="0">
                <a:pos x="T0" y="T1"/>
              </a:cxn>
              <a:cxn ang="0">
                <a:pos x="T2" y="T3"/>
              </a:cxn>
              <a:cxn ang="0">
                <a:pos x="T4" y="T5"/>
              </a:cxn>
              <a:cxn ang="0">
                <a:pos x="T6" y="T7"/>
              </a:cxn>
              <a:cxn ang="0">
                <a:pos x="T8" y="T9"/>
              </a:cxn>
              <a:cxn ang="0">
                <a:pos x="T10" y="T11"/>
              </a:cxn>
              <a:cxn ang="0">
                <a:pos x="T12" y="T13"/>
              </a:cxn>
            </a:cxnLst>
            <a:rect l="0" t="0" r="r" b="b"/>
            <a:pathLst>
              <a:path w="204" h="81">
                <a:moveTo>
                  <a:pt x="191" y="1"/>
                </a:moveTo>
                <a:cubicBezTo>
                  <a:pt x="7" y="63"/>
                  <a:pt x="7" y="63"/>
                  <a:pt x="7" y="63"/>
                </a:cubicBezTo>
                <a:cubicBezTo>
                  <a:pt x="3" y="65"/>
                  <a:pt x="0" y="69"/>
                  <a:pt x="2" y="74"/>
                </a:cubicBezTo>
                <a:cubicBezTo>
                  <a:pt x="3" y="78"/>
                  <a:pt x="8" y="81"/>
                  <a:pt x="13" y="79"/>
                </a:cubicBezTo>
                <a:cubicBezTo>
                  <a:pt x="197" y="17"/>
                  <a:pt x="197" y="17"/>
                  <a:pt x="197" y="17"/>
                </a:cubicBezTo>
                <a:cubicBezTo>
                  <a:pt x="201" y="16"/>
                  <a:pt x="204" y="11"/>
                  <a:pt x="202" y="6"/>
                </a:cubicBezTo>
                <a:cubicBezTo>
                  <a:pt x="201" y="2"/>
                  <a:pt x="196" y="0"/>
                  <a:pt x="191" y="1"/>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68" name="Freeform 47">
            <a:extLst>
              <a:ext uri="{FF2B5EF4-FFF2-40B4-BE49-F238E27FC236}">
                <a16:creationId xmlns:a16="http://schemas.microsoft.com/office/drawing/2014/main" id="{72A8FD1D-D78E-57EA-64BC-68032246C428}"/>
              </a:ext>
            </a:extLst>
          </p:cNvPr>
          <p:cNvSpPr>
            <a:spLocks/>
          </p:cNvSpPr>
          <p:nvPr/>
        </p:nvSpPr>
        <p:spPr bwMode="auto">
          <a:xfrm>
            <a:off x="5095876" y="2401491"/>
            <a:ext cx="426244" cy="422672"/>
          </a:xfrm>
          <a:custGeom>
            <a:avLst/>
            <a:gdLst>
              <a:gd name="T0" fmla="*/ 147 w 151"/>
              <a:gd name="T1" fmla="*/ 135 h 150"/>
              <a:gd name="T2" fmla="*/ 16 w 151"/>
              <a:gd name="T3" fmla="*/ 3 h 150"/>
              <a:gd name="T4" fmla="*/ 4 w 151"/>
              <a:gd name="T5" fmla="*/ 3 h 150"/>
              <a:gd name="T6" fmla="*/ 4 w 151"/>
              <a:gd name="T7" fmla="*/ 15 h 150"/>
              <a:gd name="T8" fmla="*/ 135 w 151"/>
              <a:gd name="T9" fmla="*/ 147 h 150"/>
              <a:gd name="T10" fmla="*/ 147 w 151"/>
              <a:gd name="T11" fmla="*/ 147 h 150"/>
              <a:gd name="T12" fmla="*/ 147 w 151"/>
              <a:gd name="T13" fmla="*/ 135 h 150"/>
            </a:gdLst>
            <a:ahLst/>
            <a:cxnLst>
              <a:cxn ang="0">
                <a:pos x="T0" y="T1"/>
              </a:cxn>
              <a:cxn ang="0">
                <a:pos x="T2" y="T3"/>
              </a:cxn>
              <a:cxn ang="0">
                <a:pos x="T4" y="T5"/>
              </a:cxn>
              <a:cxn ang="0">
                <a:pos x="T6" y="T7"/>
              </a:cxn>
              <a:cxn ang="0">
                <a:pos x="T8" y="T9"/>
              </a:cxn>
              <a:cxn ang="0">
                <a:pos x="T10" y="T11"/>
              </a:cxn>
              <a:cxn ang="0">
                <a:pos x="T12" y="T13"/>
              </a:cxn>
            </a:cxnLst>
            <a:rect l="0" t="0" r="r" b="b"/>
            <a:pathLst>
              <a:path w="151" h="150">
                <a:moveTo>
                  <a:pt x="147" y="135"/>
                </a:moveTo>
                <a:cubicBezTo>
                  <a:pt x="16" y="3"/>
                  <a:pt x="16" y="3"/>
                  <a:pt x="16" y="3"/>
                </a:cubicBezTo>
                <a:cubicBezTo>
                  <a:pt x="12" y="0"/>
                  <a:pt x="7" y="0"/>
                  <a:pt x="4" y="3"/>
                </a:cubicBezTo>
                <a:cubicBezTo>
                  <a:pt x="0" y="6"/>
                  <a:pt x="0" y="12"/>
                  <a:pt x="4" y="15"/>
                </a:cubicBezTo>
                <a:cubicBezTo>
                  <a:pt x="135" y="147"/>
                  <a:pt x="135" y="147"/>
                  <a:pt x="135" y="147"/>
                </a:cubicBezTo>
                <a:cubicBezTo>
                  <a:pt x="139" y="150"/>
                  <a:pt x="144" y="150"/>
                  <a:pt x="147" y="147"/>
                </a:cubicBezTo>
                <a:cubicBezTo>
                  <a:pt x="151" y="143"/>
                  <a:pt x="151" y="138"/>
                  <a:pt x="147" y="135"/>
                </a:cubicBezTo>
              </a:path>
            </a:pathLst>
          </a:cu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69" name="Freeform 48">
            <a:extLst>
              <a:ext uri="{FF2B5EF4-FFF2-40B4-BE49-F238E27FC236}">
                <a16:creationId xmlns:a16="http://schemas.microsoft.com/office/drawing/2014/main" id="{74B63C6A-E1AE-5318-420B-28B2F99F9507}"/>
              </a:ext>
            </a:extLst>
          </p:cNvPr>
          <p:cNvSpPr>
            <a:spLocks/>
          </p:cNvSpPr>
          <p:nvPr/>
        </p:nvSpPr>
        <p:spPr bwMode="auto">
          <a:xfrm>
            <a:off x="6875860" y="2832498"/>
            <a:ext cx="620316" cy="350044"/>
          </a:xfrm>
          <a:custGeom>
            <a:avLst/>
            <a:gdLst>
              <a:gd name="T0" fmla="*/ 13 w 220"/>
              <a:gd name="T1" fmla="*/ 122 h 124"/>
              <a:gd name="T2" fmla="*/ 214 w 220"/>
              <a:gd name="T3" fmla="*/ 17 h 124"/>
              <a:gd name="T4" fmla="*/ 217 w 220"/>
              <a:gd name="T5" fmla="*/ 6 h 124"/>
              <a:gd name="T6" fmla="*/ 206 w 220"/>
              <a:gd name="T7" fmla="*/ 2 h 124"/>
              <a:gd name="T8" fmla="*/ 6 w 220"/>
              <a:gd name="T9" fmla="*/ 107 h 124"/>
              <a:gd name="T10" fmla="*/ 2 w 220"/>
              <a:gd name="T11" fmla="*/ 118 h 124"/>
              <a:gd name="T12" fmla="*/ 13 w 220"/>
              <a:gd name="T13" fmla="*/ 122 h 124"/>
            </a:gdLst>
            <a:ahLst/>
            <a:cxnLst>
              <a:cxn ang="0">
                <a:pos x="T0" y="T1"/>
              </a:cxn>
              <a:cxn ang="0">
                <a:pos x="T2" y="T3"/>
              </a:cxn>
              <a:cxn ang="0">
                <a:pos x="T4" y="T5"/>
              </a:cxn>
              <a:cxn ang="0">
                <a:pos x="T6" y="T7"/>
              </a:cxn>
              <a:cxn ang="0">
                <a:pos x="T8" y="T9"/>
              </a:cxn>
              <a:cxn ang="0">
                <a:pos x="T10" y="T11"/>
              </a:cxn>
              <a:cxn ang="0">
                <a:pos x="T12" y="T13"/>
              </a:cxn>
            </a:cxnLst>
            <a:rect l="0" t="0" r="r" b="b"/>
            <a:pathLst>
              <a:path w="220" h="124">
                <a:moveTo>
                  <a:pt x="13" y="122"/>
                </a:moveTo>
                <a:cubicBezTo>
                  <a:pt x="214" y="17"/>
                  <a:pt x="214" y="17"/>
                  <a:pt x="214" y="17"/>
                </a:cubicBezTo>
                <a:cubicBezTo>
                  <a:pt x="218" y="15"/>
                  <a:pt x="220" y="10"/>
                  <a:pt x="217" y="6"/>
                </a:cubicBezTo>
                <a:cubicBezTo>
                  <a:pt x="215" y="2"/>
                  <a:pt x="210" y="0"/>
                  <a:pt x="206" y="2"/>
                </a:cubicBezTo>
                <a:cubicBezTo>
                  <a:pt x="6" y="107"/>
                  <a:pt x="6" y="107"/>
                  <a:pt x="6" y="107"/>
                </a:cubicBezTo>
                <a:cubicBezTo>
                  <a:pt x="2" y="109"/>
                  <a:pt x="0" y="114"/>
                  <a:pt x="2" y="118"/>
                </a:cubicBezTo>
                <a:cubicBezTo>
                  <a:pt x="4" y="122"/>
                  <a:pt x="9" y="124"/>
                  <a:pt x="13" y="122"/>
                </a:cubicBezTo>
              </a:path>
            </a:pathLst>
          </a:cu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0" name="Freeform 49">
            <a:extLst>
              <a:ext uri="{FF2B5EF4-FFF2-40B4-BE49-F238E27FC236}">
                <a16:creationId xmlns:a16="http://schemas.microsoft.com/office/drawing/2014/main" id="{DF16E52C-EC98-42DE-CDBC-0F3B760CD81E}"/>
              </a:ext>
            </a:extLst>
          </p:cNvPr>
          <p:cNvSpPr>
            <a:spLocks/>
          </p:cNvSpPr>
          <p:nvPr/>
        </p:nvSpPr>
        <p:spPr bwMode="auto">
          <a:xfrm>
            <a:off x="6599635" y="4437461"/>
            <a:ext cx="445294" cy="284559"/>
          </a:xfrm>
          <a:custGeom>
            <a:avLst/>
            <a:gdLst>
              <a:gd name="T0" fmla="*/ 5 w 158"/>
              <a:gd name="T1" fmla="*/ 17 h 101"/>
              <a:gd name="T2" fmla="*/ 144 w 158"/>
              <a:gd name="T3" fmla="*/ 98 h 101"/>
              <a:gd name="T4" fmla="*/ 156 w 158"/>
              <a:gd name="T5" fmla="*/ 95 h 101"/>
              <a:gd name="T6" fmla="*/ 153 w 158"/>
              <a:gd name="T7" fmla="*/ 84 h 101"/>
              <a:gd name="T8" fmla="*/ 14 w 158"/>
              <a:gd name="T9" fmla="*/ 3 h 101"/>
              <a:gd name="T10" fmla="*/ 2 w 158"/>
              <a:gd name="T11" fmla="*/ 6 h 101"/>
              <a:gd name="T12" fmla="*/ 5 w 158"/>
              <a:gd name="T13" fmla="*/ 17 h 101"/>
            </a:gdLst>
            <a:ahLst/>
            <a:cxnLst>
              <a:cxn ang="0">
                <a:pos x="T0" y="T1"/>
              </a:cxn>
              <a:cxn ang="0">
                <a:pos x="T2" y="T3"/>
              </a:cxn>
              <a:cxn ang="0">
                <a:pos x="T4" y="T5"/>
              </a:cxn>
              <a:cxn ang="0">
                <a:pos x="T6" y="T7"/>
              </a:cxn>
              <a:cxn ang="0">
                <a:pos x="T8" y="T9"/>
              </a:cxn>
              <a:cxn ang="0">
                <a:pos x="T10" y="T11"/>
              </a:cxn>
              <a:cxn ang="0">
                <a:pos x="T12" y="T13"/>
              </a:cxn>
            </a:cxnLst>
            <a:rect l="0" t="0" r="r" b="b"/>
            <a:pathLst>
              <a:path w="158" h="101">
                <a:moveTo>
                  <a:pt x="5" y="17"/>
                </a:moveTo>
                <a:cubicBezTo>
                  <a:pt x="144" y="98"/>
                  <a:pt x="144" y="98"/>
                  <a:pt x="144" y="98"/>
                </a:cubicBezTo>
                <a:cubicBezTo>
                  <a:pt x="148" y="101"/>
                  <a:pt x="153" y="99"/>
                  <a:pt x="156" y="95"/>
                </a:cubicBezTo>
                <a:cubicBezTo>
                  <a:pt x="158" y="91"/>
                  <a:pt x="157" y="86"/>
                  <a:pt x="153" y="84"/>
                </a:cubicBezTo>
                <a:cubicBezTo>
                  <a:pt x="14" y="3"/>
                  <a:pt x="14" y="3"/>
                  <a:pt x="14" y="3"/>
                </a:cubicBezTo>
                <a:cubicBezTo>
                  <a:pt x="10" y="0"/>
                  <a:pt x="5" y="2"/>
                  <a:pt x="2" y="6"/>
                </a:cubicBezTo>
                <a:cubicBezTo>
                  <a:pt x="0" y="10"/>
                  <a:pt x="1" y="15"/>
                  <a:pt x="5" y="17"/>
                </a:cubicBezTo>
              </a:path>
            </a:pathLst>
          </a:cu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1" name="Oval 70">
            <a:extLst>
              <a:ext uri="{FF2B5EF4-FFF2-40B4-BE49-F238E27FC236}">
                <a16:creationId xmlns:a16="http://schemas.microsoft.com/office/drawing/2014/main" id="{7D593360-DD9D-0AB3-10EE-2B832DB455A2}"/>
              </a:ext>
            </a:extLst>
          </p:cNvPr>
          <p:cNvSpPr>
            <a:spLocks noChangeArrowheads="1"/>
          </p:cNvSpPr>
          <p:nvPr/>
        </p:nvSpPr>
        <p:spPr bwMode="auto">
          <a:xfrm>
            <a:off x="5381626" y="2682479"/>
            <a:ext cx="227410"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2" name="Oval 71">
            <a:extLst>
              <a:ext uri="{FF2B5EF4-FFF2-40B4-BE49-F238E27FC236}">
                <a16:creationId xmlns:a16="http://schemas.microsoft.com/office/drawing/2014/main" id="{17EC1B51-5F11-9D98-2B2F-E5BA9DC0F555}"/>
              </a:ext>
            </a:extLst>
          </p:cNvPr>
          <p:cNvSpPr>
            <a:spLocks noChangeArrowheads="1"/>
          </p:cNvSpPr>
          <p:nvPr/>
        </p:nvSpPr>
        <p:spPr bwMode="auto">
          <a:xfrm>
            <a:off x="6788945" y="3040856"/>
            <a:ext cx="227410"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3" name="Oval 72">
            <a:extLst>
              <a:ext uri="{FF2B5EF4-FFF2-40B4-BE49-F238E27FC236}">
                <a16:creationId xmlns:a16="http://schemas.microsoft.com/office/drawing/2014/main" id="{692F0447-2E1B-E124-0B9A-FBD29339EFC8}"/>
              </a:ext>
            </a:extLst>
          </p:cNvPr>
          <p:cNvSpPr>
            <a:spLocks noChangeArrowheads="1"/>
          </p:cNvSpPr>
          <p:nvPr/>
        </p:nvSpPr>
        <p:spPr bwMode="auto">
          <a:xfrm>
            <a:off x="6511529" y="4349354"/>
            <a:ext cx="228600"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4" name="Oval 73">
            <a:extLst>
              <a:ext uri="{FF2B5EF4-FFF2-40B4-BE49-F238E27FC236}">
                <a16:creationId xmlns:a16="http://schemas.microsoft.com/office/drawing/2014/main" id="{5498AEF6-F0E4-EC00-6F9E-DDA0A217A265}"/>
              </a:ext>
            </a:extLst>
          </p:cNvPr>
          <p:cNvSpPr/>
          <p:nvPr/>
        </p:nvSpPr>
        <p:spPr>
          <a:xfrm>
            <a:off x="4499292" y="4323161"/>
            <a:ext cx="437639" cy="437639"/>
          </a:xfrm>
          <a:prstGeom prst="ellipse">
            <a:avLst/>
          </a:prstGeom>
          <a:solidFill>
            <a:srgbClr val="77C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Lato"/>
              <a:ea typeface="+mn-ea"/>
              <a:cs typeface="+mn-cs"/>
            </a:endParaRPr>
          </a:p>
        </p:txBody>
      </p:sp>
      <p:sp>
        <p:nvSpPr>
          <p:cNvPr id="75" name="Oval 74">
            <a:extLst>
              <a:ext uri="{FF2B5EF4-FFF2-40B4-BE49-F238E27FC236}">
                <a16:creationId xmlns:a16="http://schemas.microsoft.com/office/drawing/2014/main" id="{666009EE-752B-41C7-9228-24F6786C1210}"/>
              </a:ext>
            </a:extLst>
          </p:cNvPr>
          <p:cNvSpPr/>
          <p:nvPr/>
        </p:nvSpPr>
        <p:spPr>
          <a:xfrm>
            <a:off x="6947892" y="4541981"/>
            <a:ext cx="437639" cy="437639"/>
          </a:xfrm>
          <a:prstGeom prst="ellipse">
            <a:avLst/>
          </a:prstGeom>
          <a:solidFill>
            <a:srgbClr val="77C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Lato"/>
              <a:ea typeface="+mn-ea"/>
              <a:cs typeface="+mn-cs"/>
            </a:endParaRPr>
          </a:p>
        </p:txBody>
      </p:sp>
      <p:sp>
        <p:nvSpPr>
          <p:cNvPr id="76" name="Oval 75">
            <a:extLst>
              <a:ext uri="{FF2B5EF4-FFF2-40B4-BE49-F238E27FC236}">
                <a16:creationId xmlns:a16="http://schemas.microsoft.com/office/drawing/2014/main" id="{BAAC6E84-AB33-BF56-759B-767EB92EFA07}"/>
              </a:ext>
            </a:extLst>
          </p:cNvPr>
          <p:cNvSpPr/>
          <p:nvPr/>
        </p:nvSpPr>
        <p:spPr>
          <a:xfrm>
            <a:off x="7392764" y="2594374"/>
            <a:ext cx="437639" cy="437639"/>
          </a:xfrm>
          <a:prstGeom prst="ellipse">
            <a:avLst/>
          </a:prstGeom>
          <a:solidFill>
            <a:srgbClr val="77C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Lato"/>
              <a:ea typeface="+mn-ea"/>
              <a:cs typeface="+mn-cs"/>
            </a:endParaRPr>
          </a:p>
        </p:txBody>
      </p:sp>
      <p:sp>
        <p:nvSpPr>
          <p:cNvPr id="77" name="Oval 76">
            <a:extLst>
              <a:ext uri="{FF2B5EF4-FFF2-40B4-BE49-F238E27FC236}">
                <a16:creationId xmlns:a16="http://schemas.microsoft.com/office/drawing/2014/main" id="{C72A5393-C87C-E321-D135-862FA484C81E}"/>
              </a:ext>
            </a:extLst>
          </p:cNvPr>
          <p:cNvSpPr/>
          <p:nvPr/>
        </p:nvSpPr>
        <p:spPr>
          <a:xfrm>
            <a:off x="4812764" y="2105282"/>
            <a:ext cx="437639" cy="437639"/>
          </a:xfrm>
          <a:prstGeom prst="ellipse">
            <a:avLst/>
          </a:prstGeom>
          <a:solidFill>
            <a:srgbClr val="77C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Lato"/>
              <a:ea typeface="+mn-ea"/>
              <a:cs typeface="+mn-cs"/>
            </a:endParaRPr>
          </a:p>
        </p:txBody>
      </p:sp>
      <p:sp>
        <p:nvSpPr>
          <p:cNvPr id="115" name="Text Placeholder 2">
            <a:extLst>
              <a:ext uri="{FF2B5EF4-FFF2-40B4-BE49-F238E27FC236}">
                <a16:creationId xmlns:a16="http://schemas.microsoft.com/office/drawing/2014/main" id="{8B007BEE-465A-FD4F-8B59-906E7F1C72EB}"/>
              </a:ext>
            </a:extLst>
          </p:cNvPr>
          <p:cNvSpPr>
            <a:spLocks noGrp="1"/>
          </p:cNvSpPr>
          <p:nvPr>
            <p:ph type="body" sz="quarter" idx="16" hasCustomPrompt="1"/>
          </p:nvPr>
        </p:nvSpPr>
        <p:spPr>
          <a:xfrm>
            <a:off x="3072115" y="2068112"/>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6" name="Text Placeholder 2">
            <a:extLst>
              <a:ext uri="{FF2B5EF4-FFF2-40B4-BE49-F238E27FC236}">
                <a16:creationId xmlns:a16="http://schemas.microsoft.com/office/drawing/2014/main" id="{D8C67E3C-2F45-A6DB-81D4-DB5176724495}"/>
              </a:ext>
            </a:extLst>
          </p:cNvPr>
          <p:cNvSpPr>
            <a:spLocks noGrp="1"/>
          </p:cNvSpPr>
          <p:nvPr>
            <p:ph type="body" sz="quarter" idx="17" hasCustomPrompt="1"/>
          </p:nvPr>
        </p:nvSpPr>
        <p:spPr>
          <a:xfrm>
            <a:off x="7943853" y="2525314"/>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7" name="Text Placeholder 2">
            <a:extLst>
              <a:ext uri="{FF2B5EF4-FFF2-40B4-BE49-F238E27FC236}">
                <a16:creationId xmlns:a16="http://schemas.microsoft.com/office/drawing/2014/main" id="{AC2E7752-856E-6B88-F098-18E408F0C501}"/>
              </a:ext>
            </a:extLst>
          </p:cNvPr>
          <p:cNvSpPr>
            <a:spLocks noGrp="1"/>
          </p:cNvSpPr>
          <p:nvPr>
            <p:ph type="body" sz="quarter" idx="18" hasCustomPrompt="1"/>
          </p:nvPr>
        </p:nvSpPr>
        <p:spPr>
          <a:xfrm>
            <a:off x="7522189" y="4442222"/>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8" name="Text Placeholder 2">
            <a:extLst>
              <a:ext uri="{FF2B5EF4-FFF2-40B4-BE49-F238E27FC236}">
                <a16:creationId xmlns:a16="http://schemas.microsoft.com/office/drawing/2014/main" id="{728A1527-950C-AF2F-8BCF-645E6D8B1D88}"/>
              </a:ext>
            </a:extLst>
          </p:cNvPr>
          <p:cNvSpPr>
            <a:spLocks noGrp="1"/>
          </p:cNvSpPr>
          <p:nvPr>
            <p:ph type="body" sz="quarter" idx="19" hasCustomPrompt="1"/>
          </p:nvPr>
        </p:nvSpPr>
        <p:spPr>
          <a:xfrm>
            <a:off x="2721776" y="4296966"/>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9" name="Text Placeholder 2">
            <a:extLst>
              <a:ext uri="{FF2B5EF4-FFF2-40B4-BE49-F238E27FC236}">
                <a16:creationId xmlns:a16="http://schemas.microsoft.com/office/drawing/2014/main" id="{D31C3F2C-E456-6219-AB04-E3C89AE1A32D}"/>
              </a:ext>
            </a:extLst>
          </p:cNvPr>
          <p:cNvSpPr>
            <a:spLocks noGrp="1"/>
          </p:cNvSpPr>
          <p:nvPr>
            <p:ph type="body" sz="quarter" idx="20" hasCustomPrompt="1"/>
          </p:nvPr>
        </p:nvSpPr>
        <p:spPr>
          <a:xfrm>
            <a:off x="1258615" y="2456751"/>
            <a:ext cx="3432447"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Lorem Ipsum is simply dummy text of the printing and typesetting industry. Lorem Ipsum has been the</a:t>
            </a:r>
          </a:p>
        </p:txBody>
      </p:sp>
      <p:sp>
        <p:nvSpPr>
          <p:cNvPr id="120" name="Text Placeholder 2">
            <a:extLst>
              <a:ext uri="{FF2B5EF4-FFF2-40B4-BE49-F238E27FC236}">
                <a16:creationId xmlns:a16="http://schemas.microsoft.com/office/drawing/2014/main" id="{E7CCF9F8-00BE-6DB2-EC52-F657CE754E00}"/>
              </a:ext>
            </a:extLst>
          </p:cNvPr>
          <p:cNvSpPr>
            <a:spLocks noGrp="1"/>
          </p:cNvSpPr>
          <p:nvPr>
            <p:ph type="body" sz="quarter" idx="21" hasCustomPrompt="1"/>
          </p:nvPr>
        </p:nvSpPr>
        <p:spPr>
          <a:xfrm>
            <a:off x="7943853" y="2921995"/>
            <a:ext cx="3432447"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Lorem Ipsum is simply dummy text of the printing and typesetting industry. Lorem Ipsum has been the</a:t>
            </a:r>
          </a:p>
        </p:txBody>
      </p:sp>
      <p:sp>
        <p:nvSpPr>
          <p:cNvPr id="121" name="Text Placeholder 2">
            <a:extLst>
              <a:ext uri="{FF2B5EF4-FFF2-40B4-BE49-F238E27FC236}">
                <a16:creationId xmlns:a16="http://schemas.microsoft.com/office/drawing/2014/main" id="{BEA820A3-54D3-3196-9570-CB713C9B5C78}"/>
              </a:ext>
            </a:extLst>
          </p:cNvPr>
          <p:cNvSpPr>
            <a:spLocks noGrp="1"/>
          </p:cNvSpPr>
          <p:nvPr>
            <p:ph type="body" sz="quarter" idx="22" hasCustomPrompt="1"/>
          </p:nvPr>
        </p:nvSpPr>
        <p:spPr>
          <a:xfrm>
            <a:off x="7522191" y="4826403"/>
            <a:ext cx="3432447"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Lorem Ipsum is simply dummy text of the printing and typesetting industry. Lorem Ipsum has been the</a:t>
            </a:r>
          </a:p>
        </p:txBody>
      </p:sp>
      <p:sp>
        <p:nvSpPr>
          <p:cNvPr id="122" name="Text Placeholder 2">
            <a:extLst>
              <a:ext uri="{FF2B5EF4-FFF2-40B4-BE49-F238E27FC236}">
                <a16:creationId xmlns:a16="http://schemas.microsoft.com/office/drawing/2014/main" id="{49277DCF-0AD8-7FC2-D919-93F696135AF9}"/>
              </a:ext>
            </a:extLst>
          </p:cNvPr>
          <p:cNvSpPr>
            <a:spLocks noGrp="1"/>
          </p:cNvSpPr>
          <p:nvPr>
            <p:ph type="body" sz="quarter" idx="23" hasCustomPrompt="1"/>
          </p:nvPr>
        </p:nvSpPr>
        <p:spPr>
          <a:xfrm>
            <a:off x="927622" y="4693445"/>
            <a:ext cx="3432447"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Lorem Ipsum is simply dummy text of the printing and typesetting industry. Lorem Ipsum has been the</a:t>
            </a:r>
          </a:p>
        </p:txBody>
      </p:sp>
      <p:pic>
        <p:nvPicPr>
          <p:cNvPr id="123" name="Picture 122" descr="A green triangle with a black background&#10;&#10;Description automatically generated with medium confidence">
            <a:extLst>
              <a:ext uri="{FF2B5EF4-FFF2-40B4-BE49-F238E27FC236}">
                <a16:creationId xmlns:a16="http://schemas.microsoft.com/office/drawing/2014/main" id="{1D315EEE-B1D3-CBEE-8855-C515F52ADF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D5FBED75-4D94-EA3C-F957-28F12AF058D9}"/>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5B48AF71-EC5A-0B9F-BDC4-1E0723E38DFE}"/>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968F355B-AD2B-DCC6-4066-49E03C12136A}"/>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9" name="Online Image Placeholder 12">
            <a:extLst>
              <a:ext uri="{FF2B5EF4-FFF2-40B4-BE49-F238E27FC236}">
                <a16:creationId xmlns:a16="http://schemas.microsoft.com/office/drawing/2014/main" id="{E79EC145-66C2-DD96-86CD-38CBDD003A09}"/>
              </a:ext>
            </a:extLst>
          </p:cNvPr>
          <p:cNvSpPr>
            <a:spLocks noGrp="1"/>
          </p:cNvSpPr>
          <p:nvPr>
            <p:ph type="clipArt" sz="quarter" idx="28"/>
          </p:nvPr>
        </p:nvSpPr>
        <p:spPr>
          <a:xfrm>
            <a:off x="4793417" y="2099785"/>
            <a:ext cx="376090" cy="413863"/>
          </a:xfrm>
        </p:spPr>
        <p:txBody>
          <a:bodyPr>
            <a:normAutofit/>
          </a:bodyPr>
          <a:lstStyle>
            <a:lvl1pPr marL="0" indent="0">
              <a:buNone/>
              <a:defRPr sz="600"/>
            </a:lvl1pPr>
          </a:lstStyle>
          <a:p>
            <a:r>
              <a:rPr lang="en-US"/>
              <a:t>Click icon to add online image</a:t>
            </a:r>
            <a:endParaRPr lang="en-US" dirty="0"/>
          </a:p>
        </p:txBody>
      </p:sp>
      <p:sp>
        <p:nvSpPr>
          <p:cNvPr id="10" name="Online Image Placeholder 12">
            <a:extLst>
              <a:ext uri="{FF2B5EF4-FFF2-40B4-BE49-F238E27FC236}">
                <a16:creationId xmlns:a16="http://schemas.microsoft.com/office/drawing/2014/main" id="{CE94D43D-65E0-82D3-A2B7-F8FBBBA553D6}"/>
              </a:ext>
            </a:extLst>
          </p:cNvPr>
          <p:cNvSpPr>
            <a:spLocks noGrp="1"/>
          </p:cNvSpPr>
          <p:nvPr>
            <p:ph type="clipArt" sz="quarter" idx="29"/>
          </p:nvPr>
        </p:nvSpPr>
        <p:spPr>
          <a:xfrm>
            <a:off x="7417525" y="2604197"/>
            <a:ext cx="376090" cy="413863"/>
          </a:xfrm>
        </p:spPr>
        <p:txBody>
          <a:bodyPr>
            <a:normAutofit/>
          </a:bodyPr>
          <a:lstStyle>
            <a:lvl1pPr marL="0" indent="0">
              <a:buNone/>
              <a:defRPr sz="600"/>
            </a:lvl1pPr>
          </a:lstStyle>
          <a:p>
            <a:r>
              <a:rPr lang="en-US"/>
              <a:t>Click icon to add online image</a:t>
            </a:r>
            <a:endParaRPr lang="en-US" dirty="0"/>
          </a:p>
        </p:txBody>
      </p:sp>
      <p:sp>
        <p:nvSpPr>
          <p:cNvPr id="11" name="Online Image Placeholder 12">
            <a:extLst>
              <a:ext uri="{FF2B5EF4-FFF2-40B4-BE49-F238E27FC236}">
                <a16:creationId xmlns:a16="http://schemas.microsoft.com/office/drawing/2014/main" id="{83834AB5-7356-A8B6-2DE3-C0557E6476DC}"/>
              </a:ext>
            </a:extLst>
          </p:cNvPr>
          <p:cNvSpPr>
            <a:spLocks noGrp="1"/>
          </p:cNvSpPr>
          <p:nvPr>
            <p:ph type="clipArt" sz="quarter" idx="30"/>
          </p:nvPr>
        </p:nvSpPr>
        <p:spPr>
          <a:xfrm>
            <a:off x="4550826" y="4345425"/>
            <a:ext cx="376090" cy="413863"/>
          </a:xfrm>
        </p:spPr>
        <p:txBody>
          <a:bodyPr>
            <a:normAutofit/>
          </a:bodyPr>
          <a:lstStyle>
            <a:lvl1pPr marL="0" indent="0">
              <a:buNone/>
              <a:defRPr sz="600"/>
            </a:lvl1pPr>
          </a:lstStyle>
          <a:p>
            <a:r>
              <a:rPr lang="en-US"/>
              <a:t>Click icon to add online image</a:t>
            </a:r>
            <a:endParaRPr lang="en-US" dirty="0"/>
          </a:p>
        </p:txBody>
      </p:sp>
      <p:sp>
        <p:nvSpPr>
          <p:cNvPr id="12" name="Online Image Placeholder 12">
            <a:extLst>
              <a:ext uri="{FF2B5EF4-FFF2-40B4-BE49-F238E27FC236}">
                <a16:creationId xmlns:a16="http://schemas.microsoft.com/office/drawing/2014/main" id="{A2D7DA0B-1E38-C876-3390-BB4C0FE7A4C3}"/>
              </a:ext>
            </a:extLst>
          </p:cNvPr>
          <p:cNvSpPr>
            <a:spLocks noGrp="1"/>
          </p:cNvSpPr>
          <p:nvPr>
            <p:ph type="clipArt" sz="quarter" idx="31"/>
          </p:nvPr>
        </p:nvSpPr>
        <p:spPr>
          <a:xfrm>
            <a:off x="6971072" y="4551348"/>
            <a:ext cx="376090" cy="413863"/>
          </a:xfrm>
        </p:spPr>
        <p:txBody>
          <a:bodyPr>
            <a:normAutofit/>
          </a:bodyPr>
          <a:lstStyle>
            <a:lvl1pPr marL="0" indent="0">
              <a:buNone/>
              <a:defRPr sz="600"/>
            </a:lvl1pPr>
          </a:lstStyle>
          <a:p>
            <a:r>
              <a:rPr lang="en-US"/>
              <a:t>Click icon to add online image</a:t>
            </a:r>
            <a:endParaRPr lang="en-US" dirty="0"/>
          </a:p>
        </p:txBody>
      </p:sp>
    </p:spTree>
    <p:extLst>
      <p:ext uri="{BB962C8B-B14F-4D97-AF65-F5344CB8AC3E}">
        <p14:creationId xmlns:p14="http://schemas.microsoft.com/office/powerpoint/2010/main" val="3975045864"/>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os="268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4 Categories_b">
    <p:spTree>
      <p:nvGrpSpPr>
        <p:cNvPr id="1" name=""/>
        <p:cNvGrpSpPr/>
        <p:nvPr/>
      </p:nvGrpSpPr>
      <p:grpSpPr>
        <a:xfrm>
          <a:off x="0" y="0"/>
          <a:ext cx="0" cy="0"/>
          <a:chOff x="0" y="0"/>
          <a:chExt cx="0" cy="0"/>
        </a:xfrm>
      </p:grpSpPr>
      <p:sp>
        <p:nvSpPr>
          <p:cNvPr id="129" name="object 3">
            <a:extLst>
              <a:ext uri="{FF2B5EF4-FFF2-40B4-BE49-F238E27FC236}">
                <a16:creationId xmlns:a16="http://schemas.microsoft.com/office/drawing/2014/main" id="{1A79D74D-D2CE-44A5-DAD1-044BDC78416B}"/>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0000"/>
            </a:srgbClr>
          </a:solidFill>
        </p:spPr>
        <p:txBody>
          <a:bodyPr wrap="square" lIns="0" tIns="0" rIns="0" bIns="0" rtlCol="0"/>
          <a:lstStyle/>
          <a:p>
            <a:endParaRPr sz="982"/>
          </a:p>
        </p:txBody>
      </p:sp>
      <p:sp>
        <p:nvSpPr>
          <p:cNvPr id="115" name="Text Placeholder 2">
            <a:extLst>
              <a:ext uri="{FF2B5EF4-FFF2-40B4-BE49-F238E27FC236}">
                <a16:creationId xmlns:a16="http://schemas.microsoft.com/office/drawing/2014/main" id="{8B007BEE-465A-FD4F-8B59-906E7F1C72EB}"/>
              </a:ext>
            </a:extLst>
          </p:cNvPr>
          <p:cNvSpPr>
            <a:spLocks noGrp="1"/>
          </p:cNvSpPr>
          <p:nvPr>
            <p:ph type="body" sz="quarter" idx="16" hasCustomPrompt="1"/>
          </p:nvPr>
        </p:nvSpPr>
        <p:spPr>
          <a:xfrm>
            <a:off x="641693" y="2019592"/>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6" name="Text Placeholder 2">
            <a:extLst>
              <a:ext uri="{FF2B5EF4-FFF2-40B4-BE49-F238E27FC236}">
                <a16:creationId xmlns:a16="http://schemas.microsoft.com/office/drawing/2014/main" id="{D8C67E3C-2F45-A6DB-81D4-DB5176724495}"/>
              </a:ext>
            </a:extLst>
          </p:cNvPr>
          <p:cNvSpPr>
            <a:spLocks noGrp="1"/>
          </p:cNvSpPr>
          <p:nvPr>
            <p:ph type="body" sz="quarter" idx="17" hasCustomPrompt="1"/>
          </p:nvPr>
        </p:nvSpPr>
        <p:spPr>
          <a:xfrm>
            <a:off x="8601078" y="2019592"/>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8" name="Text Placeholder 2">
            <a:extLst>
              <a:ext uri="{FF2B5EF4-FFF2-40B4-BE49-F238E27FC236}">
                <a16:creationId xmlns:a16="http://schemas.microsoft.com/office/drawing/2014/main" id="{728A1527-950C-AF2F-8BCF-645E6D8B1D88}"/>
              </a:ext>
            </a:extLst>
          </p:cNvPr>
          <p:cNvSpPr>
            <a:spLocks noGrp="1"/>
          </p:cNvSpPr>
          <p:nvPr>
            <p:ph type="body" sz="quarter" idx="19" hasCustomPrompt="1"/>
          </p:nvPr>
        </p:nvSpPr>
        <p:spPr>
          <a:xfrm>
            <a:off x="658369" y="4267200"/>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9" name="Text Placeholder 2">
            <a:extLst>
              <a:ext uri="{FF2B5EF4-FFF2-40B4-BE49-F238E27FC236}">
                <a16:creationId xmlns:a16="http://schemas.microsoft.com/office/drawing/2014/main" id="{D31C3F2C-E456-6219-AB04-E3C89AE1A32D}"/>
              </a:ext>
            </a:extLst>
          </p:cNvPr>
          <p:cNvSpPr>
            <a:spLocks noGrp="1"/>
          </p:cNvSpPr>
          <p:nvPr>
            <p:ph type="body" sz="quarter" idx="20"/>
          </p:nvPr>
        </p:nvSpPr>
        <p:spPr>
          <a:xfrm>
            <a:off x="639795" y="2434202"/>
            <a:ext cx="2286000" cy="521093"/>
          </a:xfrm>
          <a:prstGeom prst="rect">
            <a:avLst/>
          </a:prstGeom>
        </p:spPr>
        <p:txBody>
          <a:bodyPr>
            <a:noAutofit/>
          </a:bodyPr>
          <a:lstStyle>
            <a:lvl1pPr marL="171450" indent="-1714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pPr lvl="0"/>
            <a:r>
              <a:rPr lang="en-US"/>
              <a:t>Click to edit Master text styles</a:t>
            </a:r>
          </a:p>
        </p:txBody>
      </p:sp>
      <p:sp>
        <p:nvSpPr>
          <p:cNvPr id="2" name="Flowchart: Connector 1">
            <a:extLst>
              <a:ext uri="{FF2B5EF4-FFF2-40B4-BE49-F238E27FC236}">
                <a16:creationId xmlns:a16="http://schemas.microsoft.com/office/drawing/2014/main" id="{52777EBF-EBF9-A9E9-7025-49CE44A923C0}"/>
              </a:ext>
            </a:extLst>
          </p:cNvPr>
          <p:cNvSpPr/>
          <p:nvPr/>
        </p:nvSpPr>
        <p:spPr>
          <a:xfrm>
            <a:off x="3641378" y="1546374"/>
            <a:ext cx="2171647" cy="2171647"/>
          </a:xfrm>
          <a:prstGeom prst="flowChartConnector">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69B00AA8-EC78-923C-F56E-9B34DB67E513}"/>
              </a:ext>
            </a:extLst>
          </p:cNvPr>
          <p:cNvSpPr/>
          <p:nvPr/>
        </p:nvSpPr>
        <p:spPr>
          <a:xfrm>
            <a:off x="6198040" y="1547733"/>
            <a:ext cx="2171647" cy="2171647"/>
          </a:xfrm>
          <a:prstGeom prst="flowChartConnector">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B0568EC3-F822-A2A4-8B10-2D810FF40494}"/>
              </a:ext>
            </a:extLst>
          </p:cNvPr>
          <p:cNvSpPr/>
          <p:nvPr/>
        </p:nvSpPr>
        <p:spPr>
          <a:xfrm>
            <a:off x="3634222" y="4112386"/>
            <a:ext cx="2171647" cy="2171647"/>
          </a:xfrm>
          <a:prstGeom prst="flowChartConnector">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7445ADB5-FADB-236A-F361-99118B123530}"/>
              </a:ext>
            </a:extLst>
          </p:cNvPr>
          <p:cNvSpPr/>
          <p:nvPr/>
        </p:nvSpPr>
        <p:spPr>
          <a:xfrm>
            <a:off x="6183316" y="4135578"/>
            <a:ext cx="2171647" cy="2171647"/>
          </a:xfrm>
          <a:prstGeom prst="flowChartConnector">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8D940931-0D5B-4B35-7A59-07B6CEC59DC1}"/>
              </a:ext>
            </a:extLst>
          </p:cNvPr>
          <p:cNvGrpSpPr/>
          <p:nvPr/>
        </p:nvGrpSpPr>
        <p:grpSpPr>
          <a:xfrm>
            <a:off x="3630722" y="1537665"/>
            <a:ext cx="4756546" cy="4763768"/>
            <a:chOff x="3760124" y="1215057"/>
            <a:chExt cx="4671751" cy="4678844"/>
          </a:xfrm>
        </p:grpSpPr>
        <p:sp>
          <p:nvSpPr>
            <p:cNvPr id="8" name="Shape">
              <a:extLst>
                <a:ext uri="{FF2B5EF4-FFF2-40B4-BE49-F238E27FC236}">
                  <a16:creationId xmlns:a16="http://schemas.microsoft.com/office/drawing/2014/main" id="{77485F74-41B1-1EC9-37A2-B888E3DBB19C}"/>
                </a:ext>
              </a:extLst>
            </p:cNvPr>
            <p:cNvSpPr/>
            <p:nvPr/>
          </p:nvSpPr>
          <p:spPr>
            <a:xfrm>
              <a:off x="3760127" y="1215057"/>
              <a:ext cx="3468083" cy="2193595"/>
            </a:xfrm>
            <a:custGeom>
              <a:avLst/>
              <a:gdLst/>
              <a:ahLst/>
              <a:cxnLst>
                <a:cxn ang="0">
                  <a:pos x="wd2" y="hd2"/>
                </a:cxn>
                <a:cxn ang="5400000">
                  <a:pos x="wd2" y="hd2"/>
                </a:cxn>
                <a:cxn ang="10800000">
                  <a:pos x="wd2" y="hd2"/>
                </a:cxn>
                <a:cxn ang="16200000">
                  <a:pos x="wd2" y="hd2"/>
                </a:cxn>
              </a:cxnLst>
              <a:rect l="0" t="0" r="r" b="b"/>
              <a:pathLst>
                <a:path w="21576" h="21549" extrusionOk="0">
                  <a:moveTo>
                    <a:pt x="21534" y="20729"/>
                  </a:moveTo>
                  <a:lnTo>
                    <a:pt x="21070" y="19928"/>
                  </a:lnTo>
                  <a:cubicBezTo>
                    <a:pt x="20982" y="19788"/>
                    <a:pt x="20850" y="19858"/>
                    <a:pt x="20828" y="20032"/>
                  </a:cubicBezTo>
                  <a:lnTo>
                    <a:pt x="20806" y="20241"/>
                  </a:lnTo>
                  <a:cubicBezTo>
                    <a:pt x="18489" y="19335"/>
                    <a:pt x="16680" y="16409"/>
                    <a:pt x="16194" y="12716"/>
                  </a:cubicBezTo>
                  <a:cubicBezTo>
                    <a:pt x="16150" y="12437"/>
                    <a:pt x="16128" y="12124"/>
                    <a:pt x="16106" y="11845"/>
                  </a:cubicBezTo>
                  <a:cubicBezTo>
                    <a:pt x="16084" y="11566"/>
                    <a:pt x="16062" y="11253"/>
                    <a:pt x="16062" y="10974"/>
                  </a:cubicBezTo>
                  <a:cubicBezTo>
                    <a:pt x="16062" y="10870"/>
                    <a:pt x="16062" y="10730"/>
                    <a:pt x="16062" y="10626"/>
                  </a:cubicBezTo>
                  <a:cubicBezTo>
                    <a:pt x="16062" y="10521"/>
                    <a:pt x="16062" y="10382"/>
                    <a:pt x="16062" y="10277"/>
                  </a:cubicBezTo>
                  <a:lnTo>
                    <a:pt x="15621" y="10277"/>
                  </a:lnTo>
                  <a:lnTo>
                    <a:pt x="13437" y="10277"/>
                  </a:lnTo>
                  <a:cubicBezTo>
                    <a:pt x="13437" y="9999"/>
                    <a:pt x="13415" y="9685"/>
                    <a:pt x="13392" y="9406"/>
                  </a:cubicBezTo>
                  <a:cubicBezTo>
                    <a:pt x="13370" y="9128"/>
                    <a:pt x="13348" y="8814"/>
                    <a:pt x="13304" y="8535"/>
                  </a:cubicBezTo>
                  <a:cubicBezTo>
                    <a:pt x="13238" y="8083"/>
                    <a:pt x="13172" y="7630"/>
                    <a:pt x="13084" y="7177"/>
                  </a:cubicBezTo>
                  <a:cubicBezTo>
                    <a:pt x="13084" y="7142"/>
                    <a:pt x="13061" y="7107"/>
                    <a:pt x="13061" y="7072"/>
                  </a:cubicBezTo>
                  <a:cubicBezTo>
                    <a:pt x="13039" y="6968"/>
                    <a:pt x="13017" y="6863"/>
                    <a:pt x="12995" y="6759"/>
                  </a:cubicBezTo>
                  <a:cubicBezTo>
                    <a:pt x="12973" y="6689"/>
                    <a:pt x="12951" y="6619"/>
                    <a:pt x="12951" y="6550"/>
                  </a:cubicBezTo>
                  <a:cubicBezTo>
                    <a:pt x="12929" y="6480"/>
                    <a:pt x="12907" y="6410"/>
                    <a:pt x="12907" y="6341"/>
                  </a:cubicBezTo>
                  <a:cubicBezTo>
                    <a:pt x="12885" y="6236"/>
                    <a:pt x="12841" y="6132"/>
                    <a:pt x="12819" y="6027"/>
                  </a:cubicBezTo>
                  <a:cubicBezTo>
                    <a:pt x="12819" y="5992"/>
                    <a:pt x="12797" y="5957"/>
                    <a:pt x="12797" y="5957"/>
                  </a:cubicBezTo>
                  <a:cubicBezTo>
                    <a:pt x="12488" y="4912"/>
                    <a:pt x="12047" y="3972"/>
                    <a:pt x="11517" y="3101"/>
                  </a:cubicBezTo>
                  <a:cubicBezTo>
                    <a:pt x="10988" y="2265"/>
                    <a:pt x="10370" y="1568"/>
                    <a:pt x="9708" y="1080"/>
                  </a:cubicBezTo>
                  <a:cubicBezTo>
                    <a:pt x="9686" y="1080"/>
                    <a:pt x="9664" y="1045"/>
                    <a:pt x="9642" y="1045"/>
                  </a:cubicBezTo>
                  <a:cubicBezTo>
                    <a:pt x="9575" y="1010"/>
                    <a:pt x="9509" y="941"/>
                    <a:pt x="9443" y="906"/>
                  </a:cubicBezTo>
                  <a:cubicBezTo>
                    <a:pt x="9399" y="871"/>
                    <a:pt x="9355" y="836"/>
                    <a:pt x="9311" y="801"/>
                  </a:cubicBezTo>
                  <a:cubicBezTo>
                    <a:pt x="9267" y="766"/>
                    <a:pt x="9222" y="732"/>
                    <a:pt x="9178" y="732"/>
                  </a:cubicBezTo>
                  <a:cubicBezTo>
                    <a:pt x="9112" y="697"/>
                    <a:pt x="9046" y="662"/>
                    <a:pt x="8980" y="627"/>
                  </a:cubicBezTo>
                  <a:cubicBezTo>
                    <a:pt x="8958" y="627"/>
                    <a:pt x="8936" y="592"/>
                    <a:pt x="8914" y="592"/>
                  </a:cubicBezTo>
                  <a:cubicBezTo>
                    <a:pt x="8230" y="209"/>
                    <a:pt x="7502" y="0"/>
                    <a:pt x="6729" y="0"/>
                  </a:cubicBezTo>
                  <a:cubicBezTo>
                    <a:pt x="5957" y="0"/>
                    <a:pt x="5229" y="209"/>
                    <a:pt x="4545" y="592"/>
                  </a:cubicBezTo>
                  <a:cubicBezTo>
                    <a:pt x="4523" y="592"/>
                    <a:pt x="4501" y="627"/>
                    <a:pt x="4501" y="627"/>
                  </a:cubicBezTo>
                  <a:cubicBezTo>
                    <a:pt x="4435" y="662"/>
                    <a:pt x="4369" y="697"/>
                    <a:pt x="4302" y="732"/>
                  </a:cubicBezTo>
                  <a:cubicBezTo>
                    <a:pt x="4258" y="766"/>
                    <a:pt x="4214" y="766"/>
                    <a:pt x="4170" y="801"/>
                  </a:cubicBezTo>
                  <a:cubicBezTo>
                    <a:pt x="4126" y="836"/>
                    <a:pt x="4082" y="871"/>
                    <a:pt x="4038" y="906"/>
                  </a:cubicBezTo>
                  <a:cubicBezTo>
                    <a:pt x="3971" y="941"/>
                    <a:pt x="3905" y="1010"/>
                    <a:pt x="3839" y="1045"/>
                  </a:cubicBezTo>
                  <a:cubicBezTo>
                    <a:pt x="3817" y="1045"/>
                    <a:pt x="3795" y="1080"/>
                    <a:pt x="3773" y="1080"/>
                  </a:cubicBezTo>
                  <a:cubicBezTo>
                    <a:pt x="3133" y="1568"/>
                    <a:pt x="2515" y="2265"/>
                    <a:pt x="1964" y="3101"/>
                  </a:cubicBezTo>
                  <a:lnTo>
                    <a:pt x="1964" y="3101"/>
                  </a:lnTo>
                  <a:cubicBezTo>
                    <a:pt x="750" y="5017"/>
                    <a:pt x="0" y="7665"/>
                    <a:pt x="0" y="10591"/>
                  </a:cubicBezTo>
                  <a:cubicBezTo>
                    <a:pt x="0" y="13517"/>
                    <a:pt x="750" y="16165"/>
                    <a:pt x="1964" y="18081"/>
                  </a:cubicBezTo>
                  <a:lnTo>
                    <a:pt x="1964" y="18081"/>
                  </a:lnTo>
                  <a:cubicBezTo>
                    <a:pt x="2493" y="18917"/>
                    <a:pt x="3111" y="19614"/>
                    <a:pt x="3773" y="20102"/>
                  </a:cubicBezTo>
                  <a:cubicBezTo>
                    <a:pt x="3795" y="20102"/>
                    <a:pt x="3817" y="20137"/>
                    <a:pt x="3839" y="20137"/>
                  </a:cubicBezTo>
                  <a:cubicBezTo>
                    <a:pt x="3905" y="20172"/>
                    <a:pt x="3971" y="20241"/>
                    <a:pt x="4038" y="20276"/>
                  </a:cubicBezTo>
                  <a:cubicBezTo>
                    <a:pt x="4082" y="20311"/>
                    <a:pt x="4126" y="20346"/>
                    <a:pt x="4170" y="20346"/>
                  </a:cubicBezTo>
                  <a:cubicBezTo>
                    <a:pt x="4214" y="20381"/>
                    <a:pt x="4258" y="20415"/>
                    <a:pt x="4302" y="20415"/>
                  </a:cubicBezTo>
                  <a:cubicBezTo>
                    <a:pt x="4369" y="20450"/>
                    <a:pt x="4435" y="20485"/>
                    <a:pt x="4501" y="20520"/>
                  </a:cubicBezTo>
                  <a:cubicBezTo>
                    <a:pt x="4523" y="20520"/>
                    <a:pt x="4545" y="20555"/>
                    <a:pt x="4567" y="20555"/>
                  </a:cubicBezTo>
                  <a:cubicBezTo>
                    <a:pt x="4766" y="20659"/>
                    <a:pt x="4964" y="20764"/>
                    <a:pt x="5163" y="20834"/>
                  </a:cubicBezTo>
                  <a:cubicBezTo>
                    <a:pt x="5295" y="20868"/>
                    <a:pt x="5428" y="20729"/>
                    <a:pt x="5428" y="20485"/>
                  </a:cubicBezTo>
                  <a:lnTo>
                    <a:pt x="5428" y="20485"/>
                  </a:lnTo>
                  <a:cubicBezTo>
                    <a:pt x="5428" y="20311"/>
                    <a:pt x="5361" y="20172"/>
                    <a:pt x="5251" y="20137"/>
                  </a:cubicBezTo>
                  <a:cubicBezTo>
                    <a:pt x="5075" y="20067"/>
                    <a:pt x="4898" y="19997"/>
                    <a:pt x="4722" y="19893"/>
                  </a:cubicBezTo>
                  <a:cubicBezTo>
                    <a:pt x="4699" y="19893"/>
                    <a:pt x="4677" y="19858"/>
                    <a:pt x="4655" y="19858"/>
                  </a:cubicBezTo>
                  <a:cubicBezTo>
                    <a:pt x="4589" y="19823"/>
                    <a:pt x="4545" y="19788"/>
                    <a:pt x="4479" y="19754"/>
                  </a:cubicBezTo>
                  <a:cubicBezTo>
                    <a:pt x="4435" y="19719"/>
                    <a:pt x="4391" y="19719"/>
                    <a:pt x="4346" y="19684"/>
                  </a:cubicBezTo>
                  <a:cubicBezTo>
                    <a:pt x="4302" y="19649"/>
                    <a:pt x="4280" y="19649"/>
                    <a:pt x="4236" y="19614"/>
                  </a:cubicBezTo>
                  <a:cubicBezTo>
                    <a:pt x="4170" y="19579"/>
                    <a:pt x="4104" y="19510"/>
                    <a:pt x="4038" y="19475"/>
                  </a:cubicBezTo>
                  <a:cubicBezTo>
                    <a:pt x="4016" y="19475"/>
                    <a:pt x="4016" y="19440"/>
                    <a:pt x="3993" y="19440"/>
                  </a:cubicBezTo>
                  <a:cubicBezTo>
                    <a:pt x="1897" y="17837"/>
                    <a:pt x="463" y="14458"/>
                    <a:pt x="463" y="10521"/>
                  </a:cubicBezTo>
                  <a:cubicBezTo>
                    <a:pt x="463" y="6585"/>
                    <a:pt x="1897" y="3240"/>
                    <a:pt x="3993" y="1603"/>
                  </a:cubicBezTo>
                  <a:cubicBezTo>
                    <a:pt x="4016" y="1603"/>
                    <a:pt x="4016" y="1568"/>
                    <a:pt x="4038" y="1568"/>
                  </a:cubicBezTo>
                  <a:cubicBezTo>
                    <a:pt x="4104" y="1533"/>
                    <a:pt x="4170" y="1463"/>
                    <a:pt x="4236" y="1428"/>
                  </a:cubicBezTo>
                  <a:cubicBezTo>
                    <a:pt x="4280" y="1394"/>
                    <a:pt x="4302" y="1394"/>
                    <a:pt x="4346" y="1359"/>
                  </a:cubicBezTo>
                  <a:cubicBezTo>
                    <a:pt x="4391" y="1324"/>
                    <a:pt x="4435" y="1289"/>
                    <a:pt x="4479" y="1289"/>
                  </a:cubicBezTo>
                  <a:cubicBezTo>
                    <a:pt x="4545" y="1254"/>
                    <a:pt x="4589" y="1219"/>
                    <a:pt x="4655" y="1185"/>
                  </a:cubicBezTo>
                  <a:cubicBezTo>
                    <a:pt x="4677" y="1185"/>
                    <a:pt x="4700" y="1150"/>
                    <a:pt x="4722" y="1150"/>
                  </a:cubicBezTo>
                  <a:cubicBezTo>
                    <a:pt x="6045" y="453"/>
                    <a:pt x="7479" y="453"/>
                    <a:pt x="8781" y="1150"/>
                  </a:cubicBezTo>
                  <a:cubicBezTo>
                    <a:pt x="8803" y="1150"/>
                    <a:pt x="8825" y="1185"/>
                    <a:pt x="8847" y="1185"/>
                  </a:cubicBezTo>
                  <a:cubicBezTo>
                    <a:pt x="8914" y="1219"/>
                    <a:pt x="8958" y="1254"/>
                    <a:pt x="9024" y="1289"/>
                  </a:cubicBezTo>
                  <a:cubicBezTo>
                    <a:pt x="9068" y="1324"/>
                    <a:pt x="9112" y="1359"/>
                    <a:pt x="9156" y="1359"/>
                  </a:cubicBezTo>
                  <a:cubicBezTo>
                    <a:pt x="9200" y="1394"/>
                    <a:pt x="9222" y="1394"/>
                    <a:pt x="9267" y="1428"/>
                  </a:cubicBezTo>
                  <a:cubicBezTo>
                    <a:pt x="9333" y="1463"/>
                    <a:pt x="9399" y="1533"/>
                    <a:pt x="9465" y="1568"/>
                  </a:cubicBezTo>
                  <a:cubicBezTo>
                    <a:pt x="9487" y="1568"/>
                    <a:pt x="9487" y="1603"/>
                    <a:pt x="9509" y="1603"/>
                  </a:cubicBezTo>
                  <a:cubicBezTo>
                    <a:pt x="10767" y="2578"/>
                    <a:pt x="11804" y="4181"/>
                    <a:pt x="12400" y="6166"/>
                  </a:cubicBezTo>
                  <a:cubicBezTo>
                    <a:pt x="12400" y="6201"/>
                    <a:pt x="12422" y="6201"/>
                    <a:pt x="12422" y="6236"/>
                  </a:cubicBezTo>
                  <a:cubicBezTo>
                    <a:pt x="12444" y="6341"/>
                    <a:pt x="12488" y="6445"/>
                    <a:pt x="12510" y="6550"/>
                  </a:cubicBezTo>
                  <a:cubicBezTo>
                    <a:pt x="12532" y="6619"/>
                    <a:pt x="12532" y="6654"/>
                    <a:pt x="12554" y="6724"/>
                  </a:cubicBezTo>
                  <a:cubicBezTo>
                    <a:pt x="12576" y="6794"/>
                    <a:pt x="12598" y="6863"/>
                    <a:pt x="12598" y="6933"/>
                  </a:cubicBezTo>
                  <a:cubicBezTo>
                    <a:pt x="12620" y="7037"/>
                    <a:pt x="12642" y="7107"/>
                    <a:pt x="12664" y="7212"/>
                  </a:cubicBezTo>
                  <a:cubicBezTo>
                    <a:pt x="12664" y="7246"/>
                    <a:pt x="12686" y="7281"/>
                    <a:pt x="12686" y="7316"/>
                  </a:cubicBezTo>
                  <a:cubicBezTo>
                    <a:pt x="12708" y="7455"/>
                    <a:pt x="12731" y="7560"/>
                    <a:pt x="12753" y="7699"/>
                  </a:cubicBezTo>
                  <a:cubicBezTo>
                    <a:pt x="12753" y="7699"/>
                    <a:pt x="12753" y="7699"/>
                    <a:pt x="12753" y="7699"/>
                  </a:cubicBezTo>
                  <a:cubicBezTo>
                    <a:pt x="12797" y="7943"/>
                    <a:pt x="12841" y="8187"/>
                    <a:pt x="12863" y="8431"/>
                  </a:cubicBezTo>
                  <a:cubicBezTo>
                    <a:pt x="12907" y="8710"/>
                    <a:pt x="12929" y="9023"/>
                    <a:pt x="12951" y="9302"/>
                  </a:cubicBezTo>
                  <a:cubicBezTo>
                    <a:pt x="12973" y="9581"/>
                    <a:pt x="12995" y="9894"/>
                    <a:pt x="12995" y="10173"/>
                  </a:cubicBezTo>
                  <a:cubicBezTo>
                    <a:pt x="12995" y="10417"/>
                    <a:pt x="12995" y="10626"/>
                    <a:pt x="12995" y="10870"/>
                  </a:cubicBezTo>
                  <a:lnTo>
                    <a:pt x="13437" y="10870"/>
                  </a:lnTo>
                  <a:lnTo>
                    <a:pt x="15621" y="10870"/>
                  </a:lnTo>
                  <a:cubicBezTo>
                    <a:pt x="15621" y="11148"/>
                    <a:pt x="15643" y="11462"/>
                    <a:pt x="15665" y="11741"/>
                  </a:cubicBezTo>
                  <a:cubicBezTo>
                    <a:pt x="15687" y="12019"/>
                    <a:pt x="15709" y="12333"/>
                    <a:pt x="15753" y="12612"/>
                  </a:cubicBezTo>
                  <a:cubicBezTo>
                    <a:pt x="16261" y="16653"/>
                    <a:pt x="18224" y="19858"/>
                    <a:pt x="20762" y="20834"/>
                  </a:cubicBezTo>
                  <a:lnTo>
                    <a:pt x="20717" y="21286"/>
                  </a:lnTo>
                  <a:cubicBezTo>
                    <a:pt x="20695" y="21461"/>
                    <a:pt x="20828" y="21600"/>
                    <a:pt x="20938" y="21530"/>
                  </a:cubicBezTo>
                  <a:lnTo>
                    <a:pt x="21534" y="21008"/>
                  </a:lnTo>
                  <a:cubicBezTo>
                    <a:pt x="21578" y="21008"/>
                    <a:pt x="21600" y="20834"/>
                    <a:pt x="21534" y="20729"/>
                  </a:cubicBezTo>
                  <a:close/>
                </a:path>
              </a:pathLst>
            </a:custGeom>
            <a:solidFill>
              <a:srgbClr val="B4EA54"/>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Shape">
              <a:extLst>
                <a:ext uri="{FF2B5EF4-FFF2-40B4-BE49-F238E27FC236}">
                  <a16:creationId xmlns:a16="http://schemas.microsoft.com/office/drawing/2014/main" id="{F912034A-338F-1748-FD5F-36CC3E9B92E3}"/>
                </a:ext>
              </a:extLst>
            </p:cNvPr>
            <p:cNvSpPr/>
            <p:nvPr/>
          </p:nvSpPr>
          <p:spPr>
            <a:xfrm>
              <a:off x="6242665" y="1215060"/>
              <a:ext cx="2189210" cy="3461814"/>
            </a:xfrm>
            <a:custGeom>
              <a:avLst/>
              <a:gdLst/>
              <a:ahLst/>
              <a:cxnLst>
                <a:cxn ang="0">
                  <a:pos x="wd2" y="hd2"/>
                </a:cxn>
                <a:cxn ang="5400000">
                  <a:pos x="wd2" y="hd2"/>
                </a:cxn>
                <a:cxn ang="10800000">
                  <a:pos x="wd2" y="hd2"/>
                </a:cxn>
                <a:cxn ang="16200000">
                  <a:pos x="wd2" y="hd2"/>
                </a:cxn>
              </a:cxnLst>
              <a:rect l="0" t="0" r="r" b="b"/>
              <a:pathLst>
                <a:path w="21198" h="21362" extrusionOk="0">
                  <a:moveTo>
                    <a:pt x="11522" y="18"/>
                  </a:moveTo>
                  <a:cubicBezTo>
                    <a:pt x="6268" y="-223"/>
                    <a:pt x="1769" y="2009"/>
                    <a:pt x="601" y="5073"/>
                  </a:cubicBezTo>
                  <a:cubicBezTo>
                    <a:pt x="533" y="5204"/>
                    <a:pt x="704" y="5336"/>
                    <a:pt x="945" y="5336"/>
                  </a:cubicBezTo>
                  <a:lnTo>
                    <a:pt x="945" y="5336"/>
                  </a:lnTo>
                  <a:cubicBezTo>
                    <a:pt x="1117" y="5336"/>
                    <a:pt x="1254" y="5270"/>
                    <a:pt x="1288" y="5161"/>
                  </a:cubicBezTo>
                  <a:cubicBezTo>
                    <a:pt x="2387" y="2294"/>
                    <a:pt x="6611" y="193"/>
                    <a:pt x="11556" y="434"/>
                  </a:cubicBezTo>
                  <a:cubicBezTo>
                    <a:pt x="16295" y="674"/>
                    <a:pt x="20175" y="3125"/>
                    <a:pt x="20519" y="6145"/>
                  </a:cubicBezTo>
                  <a:cubicBezTo>
                    <a:pt x="20897" y="9341"/>
                    <a:pt x="17463" y="12076"/>
                    <a:pt x="12827" y="12711"/>
                  </a:cubicBezTo>
                  <a:cubicBezTo>
                    <a:pt x="12552" y="12755"/>
                    <a:pt x="12243" y="12776"/>
                    <a:pt x="11968" y="12798"/>
                  </a:cubicBezTo>
                  <a:cubicBezTo>
                    <a:pt x="11693" y="12820"/>
                    <a:pt x="11384" y="12842"/>
                    <a:pt x="11110" y="12842"/>
                  </a:cubicBezTo>
                  <a:cubicBezTo>
                    <a:pt x="11007" y="12842"/>
                    <a:pt x="10869" y="12842"/>
                    <a:pt x="10766" y="12842"/>
                  </a:cubicBezTo>
                  <a:cubicBezTo>
                    <a:pt x="10663" y="12842"/>
                    <a:pt x="10526" y="12842"/>
                    <a:pt x="10423" y="12842"/>
                  </a:cubicBezTo>
                  <a:lnTo>
                    <a:pt x="10423" y="13280"/>
                  </a:lnTo>
                  <a:lnTo>
                    <a:pt x="10423" y="15446"/>
                  </a:lnTo>
                  <a:cubicBezTo>
                    <a:pt x="10148" y="15446"/>
                    <a:pt x="9839" y="15468"/>
                    <a:pt x="9564" y="15490"/>
                  </a:cubicBezTo>
                  <a:cubicBezTo>
                    <a:pt x="9290" y="15512"/>
                    <a:pt x="8980" y="15534"/>
                    <a:pt x="8706" y="15578"/>
                  </a:cubicBezTo>
                  <a:cubicBezTo>
                    <a:pt x="4722" y="16081"/>
                    <a:pt x="1563" y="18029"/>
                    <a:pt x="601" y="20524"/>
                  </a:cubicBezTo>
                  <a:lnTo>
                    <a:pt x="258" y="20480"/>
                  </a:lnTo>
                  <a:cubicBezTo>
                    <a:pt x="86" y="20458"/>
                    <a:pt x="-51" y="20589"/>
                    <a:pt x="18" y="20699"/>
                  </a:cubicBezTo>
                  <a:lnTo>
                    <a:pt x="533" y="21289"/>
                  </a:lnTo>
                  <a:cubicBezTo>
                    <a:pt x="601" y="21377"/>
                    <a:pt x="773" y="21377"/>
                    <a:pt x="876" y="21333"/>
                  </a:cubicBezTo>
                  <a:lnTo>
                    <a:pt x="1666" y="20874"/>
                  </a:lnTo>
                  <a:cubicBezTo>
                    <a:pt x="1803" y="20786"/>
                    <a:pt x="1735" y="20655"/>
                    <a:pt x="1563" y="20633"/>
                  </a:cubicBezTo>
                  <a:lnTo>
                    <a:pt x="1254" y="20611"/>
                  </a:lnTo>
                  <a:cubicBezTo>
                    <a:pt x="2147" y="18335"/>
                    <a:pt x="5031" y="16541"/>
                    <a:pt x="8671" y="16037"/>
                  </a:cubicBezTo>
                  <a:cubicBezTo>
                    <a:pt x="8946" y="15993"/>
                    <a:pt x="9255" y="15972"/>
                    <a:pt x="9530" y="15950"/>
                  </a:cubicBezTo>
                  <a:cubicBezTo>
                    <a:pt x="9805" y="15928"/>
                    <a:pt x="10114" y="15906"/>
                    <a:pt x="10388" y="15906"/>
                  </a:cubicBezTo>
                  <a:cubicBezTo>
                    <a:pt x="10491" y="15906"/>
                    <a:pt x="10629" y="15906"/>
                    <a:pt x="10732" y="15906"/>
                  </a:cubicBezTo>
                  <a:cubicBezTo>
                    <a:pt x="10835" y="15906"/>
                    <a:pt x="10972" y="15906"/>
                    <a:pt x="11075" y="15906"/>
                  </a:cubicBezTo>
                  <a:lnTo>
                    <a:pt x="11075" y="15468"/>
                  </a:lnTo>
                  <a:lnTo>
                    <a:pt x="11075" y="13302"/>
                  </a:lnTo>
                  <a:cubicBezTo>
                    <a:pt x="11350" y="13302"/>
                    <a:pt x="11659" y="13280"/>
                    <a:pt x="11934" y="13258"/>
                  </a:cubicBezTo>
                  <a:cubicBezTo>
                    <a:pt x="12208" y="13236"/>
                    <a:pt x="12518" y="13214"/>
                    <a:pt x="12792" y="13170"/>
                  </a:cubicBezTo>
                  <a:cubicBezTo>
                    <a:pt x="17806" y="12536"/>
                    <a:pt x="21549" y="9581"/>
                    <a:pt x="21171" y="6145"/>
                  </a:cubicBezTo>
                  <a:cubicBezTo>
                    <a:pt x="20794" y="2906"/>
                    <a:pt x="16638" y="258"/>
                    <a:pt x="11522" y="18"/>
                  </a:cubicBezTo>
                  <a:close/>
                </a:path>
              </a:pathLst>
            </a:custGeom>
            <a:solidFill>
              <a:srgbClr val="00A7B5"/>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Shape">
              <a:extLst>
                <a:ext uri="{FF2B5EF4-FFF2-40B4-BE49-F238E27FC236}">
                  <a16:creationId xmlns:a16="http://schemas.microsoft.com/office/drawing/2014/main" id="{F9614BF2-95FF-558E-B3E4-A83590CEF46D}"/>
                </a:ext>
              </a:extLst>
            </p:cNvPr>
            <p:cNvSpPr/>
            <p:nvPr/>
          </p:nvSpPr>
          <p:spPr>
            <a:xfrm>
              <a:off x="4930466" y="3697598"/>
              <a:ext cx="3476000" cy="2196303"/>
            </a:xfrm>
            <a:custGeom>
              <a:avLst/>
              <a:gdLst/>
              <a:ahLst/>
              <a:cxnLst>
                <a:cxn ang="0">
                  <a:pos x="wd2" y="hd2"/>
                </a:cxn>
                <a:cxn ang="5400000">
                  <a:pos x="wd2" y="hd2"/>
                </a:cxn>
                <a:cxn ang="10800000">
                  <a:pos x="wd2" y="hd2"/>
                </a:cxn>
                <a:cxn ang="16200000">
                  <a:pos x="wd2" y="hd2"/>
                </a:cxn>
              </a:cxnLst>
              <a:rect l="0" t="0" r="r" b="b"/>
              <a:pathLst>
                <a:path w="21363" h="21199" extrusionOk="0">
                  <a:moveTo>
                    <a:pt x="16049" y="977"/>
                  </a:moveTo>
                  <a:lnTo>
                    <a:pt x="16049" y="977"/>
                  </a:lnTo>
                  <a:cubicBezTo>
                    <a:pt x="16049" y="1148"/>
                    <a:pt x="16114" y="1285"/>
                    <a:pt x="16223" y="1319"/>
                  </a:cubicBezTo>
                  <a:cubicBezTo>
                    <a:pt x="19078" y="2415"/>
                    <a:pt x="21171" y="6625"/>
                    <a:pt x="20931" y="11554"/>
                  </a:cubicBezTo>
                  <a:cubicBezTo>
                    <a:pt x="20691" y="16278"/>
                    <a:pt x="18250" y="20147"/>
                    <a:pt x="15242" y="20489"/>
                  </a:cubicBezTo>
                  <a:cubicBezTo>
                    <a:pt x="12060" y="20865"/>
                    <a:pt x="9336" y="17442"/>
                    <a:pt x="8703" y="12821"/>
                  </a:cubicBezTo>
                  <a:cubicBezTo>
                    <a:pt x="8660" y="12547"/>
                    <a:pt x="8638" y="12239"/>
                    <a:pt x="8616" y="11965"/>
                  </a:cubicBezTo>
                  <a:cubicBezTo>
                    <a:pt x="8594" y="11691"/>
                    <a:pt x="8573" y="11383"/>
                    <a:pt x="8573" y="11109"/>
                  </a:cubicBezTo>
                  <a:cubicBezTo>
                    <a:pt x="8573" y="11007"/>
                    <a:pt x="8573" y="10870"/>
                    <a:pt x="8573" y="10767"/>
                  </a:cubicBezTo>
                  <a:cubicBezTo>
                    <a:pt x="8573" y="10664"/>
                    <a:pt x="8573" y="10528"/>
                    <a:pt x="8573" y="10425"/>
                  </a:cubicBezTo>
                  <a:lnTo>
                    <a:pt x="8137" y="10425"/>
                  </a:lnTo>
                  <a:lnTo>
                    <a:pt x="5979" y="10425"/>
                  </a:lnTo>
                  <a:cubicBezTo>
                    <a:pt x="5979" y="10151"/>
                    <a:pt x="5957" y="9843"/>
                    <a:pt x="5935" y="9569"/>
                  </a:cubicBezTo>
                  <a:cubicBezTo>
                    <a:pt x="5914" y="9295"/>
                    <a:pt x="5892" y="8987"/>
                    <a:pt x="5848" y="8713"/>
                  </a:cubicBezTo>
                  <a:cubicBezTo>
                    <a:pt x="5347" y="4708"/>
                    <a:pt x="3363" y="1525"/>
                    <a:pt x="835" y="635"/>
                  </a:cubicBezTo>
                  <a:lnTo>
                    <a:pt x="879" y="258"/>
                  </a:lnTo>
                  <a:cubicBezTo>
                    <a:pt x="900" y="87"/>
                    <a:pt x="770" y="-50"/>
                    <a:pt x="661" y="18"/>
                  </a:cubicBezTo>
                  <a:lnTo>
                    <a:pt x="72" y="532"/>
                  </a:lnTo>
                  <a:cubicBezTo>
                    <a:pt x="-15" y="600"/>
                    <a:pt x="-15" y="772"/>
                    <a:pt x="29" y="874"/>
                  </a:cubicBezTo>
                  <a:lnTo>
                    <a:pt x="486" y="1662"/>
                  </a:lnTo>
                  <a:cubicBezTo>
                    <a:pt x="573" y="1798"/>
                    <a:pt x="704" y="1730"/>
                    <a:pt x="726" y="1559"/>
                  </a:cubicBezTo>
                  <a:lnTo>
                    <a:pt x="748" y="1285"/>
                  </a:lnTo>
                  <a:cubicBezTo>
                    <a:pt x="3058" y="2141"/>
                    <a:pt x="4867" y="5050"/>
                    <a:pt x="5369" y="8713"/>
                  </a:cubicBezTo>
                  <a:cubicBezTo>
                    <a:pt x="5412" y="8987"/>
                    <a:pt x="5434" y="9295"/>
                    <a:pt x="5456" y="9569"/>
                  </a:cubicBezTo>
                  <a:cubicBezTo>
                    <a:pt x="5478" y="9843"/>
                    <a:pt x="5499" y="10151"/>
                    <a:pt x="5499" y="10425"/>
                  </a:cubicBezTo>
                  <a:cubicBezTo>
                    <a:pt x="5499" y="10527"/>
                    <a:pt x="5499" y="10664"/>
                    <a:pt x="5499" y="10767"/>
                  </a:cubicBezTo>
                  <a:cubicBezTo>
                    <a:pt x="5499" y="10870"/>
                    <a:pt x="5499" y="11007"/>
                    <a:pt x="5499" y="11109"/>
                  </a:cubicBezTo>
                  <a:lnTo>
                    <a:pt x="5935" y="11109"/>
                  </a:lnTo>
                  <a:lnTo>
                    <a:pt x="8093" y="11109"/>
                  </a:lnTo>
                  <a:cubicBezTo>
                    <a:pt x="8093" y="11383"/>
                    <a:pt x="8115" y="11691"/>
                    <a:pt x="8137" y="11965"/>
                  </a:cubicBezTo>
                  <a:cubicBezTo>
                    <a:pt x="8159" y="12239"/>
                    <a:pt x="8180" y="12547"/>
                    <a:pt x="8224" y="12821"/>
                  </a:cubicBezTo>
                  <a:cubicBezTo>
                    <a:pt x="8856" y="17819"/>
                    <a:pt x="11799" y="21550"/>
                    <a:pt x="15221" y="21173"/>
                  </a:cubicBezTo>
                  <a:cubicBezTo>
                    <a:pt x="18468" y="20797"/>
                    <a:pt x="21105" y="16655"/>
                    <a:pt x="21345" y="11554"/>
                  </a:cubicBezTo>
                  <a:cubicBezTo>
                    <a:pt x="21585" y="6317"/>
                    <a:pt x="19362" y="1833"/>
                    <a:pt x="16310" y="669"/>
                  </a:cubicBezTo>
                  <a:cubicBezTo>
                    <a:pt x="16180" y="600"/>
                    <a:pt x="16049" y="772"/>
                    <a:pt x="16049" y="977"/>
                  </a:cubicBezTo>
                  <a:close/>
                </a:path>
              </a:pathLst>
            </a:custGeom>
            <a:solidFill>
              <a:srgbClr val="ACF2E5"/>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Shape">
              <a:extLst>
                <a:ext uri="{FF2B5EF4-FFF2-40B4-BE49-F238E27FC236}">
                  <a16:creationId xmlns:a16="http://schemas.microsoft.com/office/drawing/2014/main" id="{15C64D98-B159-4E39-1E2D-90F07C8355C1}"/>
                </a:ext>
              </a:extLst>
            </p:cNvPr>
            <p:cNvSpPr/>
            <p:nvPr/>
          </p:nvSpPr>
          <p:spPr>
            <a:xfrm>
              <a:off x="3760124" y="2420864"/>
              <a:ext cx="2194469" cy="3461814"/>
            </a:xfrm>
            <a:custGeom>
              <a:avLst/>
              <a:gdLst/>
              <a:ahLst/>
              <a:cxnLst>
                <a:cxn ang="0">
                  <a:pos x="wd2" y="hd2"/>
                </a:cxn>
                <a:cxn ang="5400000">
                  <a:pos x="wd2" y="hd2"/>
                </a:cxn>
                <a:cxn ang="10800000">
                  <a:pos x="wd2" y="hd2"/>
                </a:cxn>
                <a:cxn ang="16200000">
                  <a:pos x="wd2" y="hd2"/>
                </a:cxn>
              </a:cxnLst>
              <a:rect l="0" t="0" r="r" b="b"/>
              <a:pathLst>
                <a:path w="21181" h="21362" extrusionOk="0">
                  <a:moveTo>
                    <a:pt x="21147" y="663"/>
                  </a:moveTo>
                  <a:lnTo>
                    <a:pt x="20634" y="73"/>
                  </a:lnTo>
                  <a:cubicBezTo>
                    <a:pt x="20565" y="-15"/>
                    <a:pt x="20394" y="-15"/>
                    <a:pt x="20292" y="29"/>
                  </a:cubicBezTo>
                  <a:lnTo>
                    <a:pt x="19504" y="488"/>
                  </a:lnTo>
                  <a:cubicBezTo>
                    <a:pt x="19367" y="576"/>
                    <a:pt x="19436" y="707"/>
                    <a:pt x="19607" y="729"/>
                  </a:cubicBezTo>
                  <a:lnTo>
                    <a:pt x="19847" y="751"/>
                  </a:lnTo>
                  <a:cubicBezTo>
                    <a:pt x="19436" y="1801"/>
                    <a:pt x="18580" y="2808"/>
                    <a:pt x="17313" y="3618"/>
                  </a:cubicBezTo>
                  <a:cubicBezTo>
                    <a:pt x="15944" y="4493"/>
                    <a:pt x="14267" y="5062"/>
                    <a:pt x="12487" y="5303"/>
                  </a:cubicBezTo>
                  <a:cubicBezTo>
                    <a:pt x="12213" y="5347"/>
                    <a:pt x="11905" y="5369"/>
                    <a:pt x="11631" y="5390"/>
                  </a:cubicBezTo>
                  <a:cubicBezTo>
                    <a:pt x="11357" y="5412"/>
                    <a:pt x="11049" y="5434"/>
                    <a:pt x="10775" y="5434"/>
                  </a:cubicBezTo>
                  <a:cubicBezTo>
                    <a:pt x="10536" y="5434"/>
                    <a:pt x="10330" y="5434"/>
                    <a:pt x="10091" y="5434"/>
                  </a:cubicBezTo>
                  <a:lnTo>
                    <a:pt x="10091" y="5872"/>
                  </a:lnTo>
                  <a:lnTo>
                    <a:pt x="10091" y="8038"/>
                  </a:lnTo>
                  <a:cubicBezTo>
                    <a:pt x="9817" y="8038"/>
                    <a:pt x="9509" y="8060"/>
                    <a:pt x="9235" y="8082"/>
                  </a:cubicBezTo>
                  <a:cubicBezTo>
                    <a:pt x="8961" y="8104"/>
                    <a:pt x="8653" y="8126"/>
                    <a:pt x="8379" y="8170"/>
                  </a:cubicBezTo>
                  <a:cubicBezTo>
                    <a:pt x="3381" y="8804"/>
                    <a:pt x="-350" y="11759"/>
                    <a:pt x="27" y="15195"/>
                  </a:cubicBezTo>
                  <a:cubicBezTo>
                    <a:pt x="403" y="18456"/>
                    <a:pt x="4545" y="21104"/>
                    <a:pt x="9646" y="21344"/>
                  </a:cubicBezTo>
                  <a:cubicBezTo>
                    <a:pt x="14883" y="21585"/>
                    <a:pt x="19367" y="19353"/>
                    <a:pt x="20531" y="16289"/>
                  </a:cubicBezTo>
                  <a:cubicBezTo>
                    <a:pt x="20600" y="16158"/>
                    <a:pt x="20428" y="16026"/>
                    <a:pt x="20189" y="16026"/>
                  </a:cubicBezTo>
                  <a:lnTo>
                    <a:pt x="20189" y="16026"/>
                  </a:lnTo>
                  <a:cubicBezTo>
                    <a:pt x="20018" y="16026"/>
                    <a:pt x="19881" y="16092"/>
                    <a:pt x="19847" y="16201"/>
                  </a:cubicBezTo>
                  <a:cubicBezTo>
                    <a:pt x="18751" y="19068"/>
                    <a:pt x="14541" y="21169"/>
                    <a:pt x="9611" y="20928"/>
                  </a:cubicBezTo>
                  <a:cubicBezTo>
                    <a:pt x="4887" y="20688"/>
                    <a:pt x="1019" y="18237"/>
                    <a:pt x="677" y="15217"/>
                  </a:cubicBezTo>
                  <a:cubicBezTo>
                    <a:pt x="300" y="12021"/>
                    <a:pt x="3724" y="9286"/>
                    <a:pt x="8345" y="8651"/>
                  </a:cubicBezTo>
                  <a:cubicBezTo>
                    <a:pt x="8619" y="8607"/>
                    <a:pt x="8927" y="8586"/>
                    <a:pt x="9201" y="8564"/>
                  </a:cubicBezTo>
                  <a:cubicBezTo>
                    <a:pt x="9474" y="8542"/>
                    <a:pt x="9782" y="8520"/>
                    <a:pt x="10056" y="8520"/>
                  </a:cubicBezTo>
                  <a:cubicBezTo>
                    <a:pt x="10159" y="8520"/>
                    <a:pt x="10296" y="8520"/>
                    <a:pt x="10399" y="8520"/>
                  </a:cubicBezTo>
                  <a:cubicBezTo>
                    <a:pt x="10501" y="8520"/>
                    <a:pt x="10638" y="8520"/>
                    <a:pt x="10741" y="8520"/>
                  </a:cubicBezTo>
                  <a:lnTo>
                    <a:pt x="10741" y="8082"/>
                  </a:lnTo>
                  <a:lnTo>
                    <a:pt x="10741" y="5916"/>
                  </a:lnTo>
                  <a:cubicBezTo>
                    <a:pt x="11015" y="5916"/>
                    <a:pt x="11323" y="5894"/>
                    <a:pt x="11597" y="5872"/>
                  </a:cubicBezTo>
                  <a:cubicBezTo>
                    <a:pt x="11871" y="5850"/>
                    <a:pt x="12179" y="5828"/>
                    <a:pt x="12453" y="5784"/>
                  </a:cubicBezTo>
                  <a:cubicBezTo>
                    <a:pt x="14404" y="5544"/>
                    <a:pt x="16252" y="4931"/>
                    <a:pt x="17758" y="3968"/>
                  </a:cubicBezTo>
                  <a:cubicBezTo>
                    <a:pt x="19162" y="3071"/>
                    <a:pt x="20052" y="1998"/>
                    <a:pt x="20497" y="860"/>
                  </a:cubicBezTo>
                  <a:lnTo>
                    <a:pt x="20873" y="904"/>
                  </a:lnTo>
                  <a:cubicBezTo>
                    <a:pt x="21113" y="904"/>
                    <a:pt x="21250" y="773"/>
                    <a:pt x="21147" y="663"/>
                  </a:cubicBezTo>
                  <a:close/>
                </a:path>
              </a:pathLst>
            </a:custGeom>
            <a:solidFill>
              <a:srgbClr val="2BBC2B"/>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cxnSp>
        <p:nvCxnSpPr>
          <p:cNvPr id="28" name="Straight Connector 27">
            <a:extLst>
              <a:ext uri="{FF2B5EF4-FFF2-40B4-BE49-F238E27FC236}">
                <a16:creationId xmlns:a16="http://schemas.microsoft.com/office/drawing/2014/main" id="{FF94388C-1188-2BE8-BAB2-B5BB53434C02}"/>
              </a:ext>
            </a:extLst>
          </p:cNvPr>
          <p:cNvCxnSpPr>
            <a:cxnSpLocks/>
          </p:cNvCxnSpPr>
          <p:nvPr/>
        </p:nvCxnSpPr>
        <p:spPr>
          <a:xfrm>
            <a:off x="639794" y="2369526"/>
            <a:ext cx="2286000" cy="0"/>
          </a:xfrm>
          <a:prstGeom prst="line">
            <a:avLst/>
          </a:prstGeom>
          <a:ln w="25400">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493DA9F-7D0E-A5B0-AD91-CA5BC9A18451}"/>
              </a:ext>
            </a:extLst>
          </p:cNvPr>
          <p:cNvCxnSpPr>
            <a:cxnSpLocks/>
          </p:cNvCxnSpPr>
          <p:nvPr/>
        </p:nvCxnSpPr>
        <p:spPr>
          <a:xfrm>
            <a:off x="8596913" y="2370015"/>
            <a:ext cx="2286000" cy="0"/>
          </a:xfrm>
          <a:prstGeom prst="line">
            <a:avLst/>
          </a:prstGeom>
          <a:ln w="25400">
            <a:solidFill>
              <a:srgbClr val="00A7B5"/>
            </a:solidFill>
          </a:ln>
        </p:spPr>
        <p:style>
          <a:lnRef idx="1">
            <a:schemeClr val="accent1"/>
          </a:lnRef>
          <a:fillRef idx="0">
            <a:schemeClr val="accent1"/>
          </a:fillRef>
          <a:effectRef idx="0">
            <a:schemeClr val="accent1"/>
          </a:effectRef>
          <a:fontRef idx="minor">
            <a:schemeClr val="tx1"/>
          </a:fontRef>
        </p:style>
      </p:cxnSp>
      <p:sp>
        <p:nvSpPr>
          <p:cNvPr id="107" name="Text Placeholder 2">
            <a:extLst>
              <a:ext uri="{FF2B5EF4-FFF2-40B4-BE49-F238E27FC236}">
                <a16:creationId xmlns:a16="http://schemas.microsoft.com/office/drawing/2014/main" id="{EB7E60CD-C4D9-9014-63A4-1731C2FEE785}"/>
              </a:ext>
            </a:extLst>
          </p:cNvPr>
          <p:cNvSpPr>
            <a:spLocks noGrp="1"/>
          </p:cNvSpPr>
          <p:nvPr>
            <p:ph type="body" sz="quarter" idx="24"/>
          </p:nvPr>
        </p:nvSpPr>
        <p:spPr>
          <a:xfrm>
            <a:off x="8596913" y="2437372"/>
            <a:ext cx="2286000" cy="521093"/>
          </a:xfrm>
          <a:prstGeom prst="rect">
            <a:avLst/>
          </a:prstGeom>
        </p:spPr>
        <p:txBody>
          <a:bodyPr>
            <a:noAutofit/>
          </a:bodyPr>
          <a:lstStyle>
            <a:lvl1pPr marL="171450" indent="-1714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pPr lvl="0"/>
            <a:r>
              <a:rPr lang="en-US"/>
              <a:t>Click to edit Master text styles</a:t>
            </a:r>
          </a:p>
        </p:txBody>
      </p:sp>
      <p:cxnSp>
        <p:nvCxnSpPr>
          <p:cNvPr id="108" name="Straight Connector 107">
            <a:extLst>
              <a:ext uri="{FF2B5EF4-FFF2-40B4-BE49-F238E27FC236}">
                <a16:creationId xmlns:a16="http://schemas.microsoft.com/office/drawing/2014/main" id="{0747CDB6-6CBD-5A6F-77A5-3439938AF1C0}"/>
              </a:ext>
            </a:extLst>
          </p:cNvPr>
          <p:cNvCxnSpPr>
            <a:cxnSpLocks/>
          </p:cNvCxnSpPr>
          <p:nvPr/>
        </p:nvCxnSpPr>
        <p:spPr>
          <a:xfrm>
            <a:off x="658369" y="4612546"/>
            <a:ext cx="2286000" cy="0"/>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109" name="Text Placeholder 2">
            <a:extLst>
              <a:ext uri="{FF2B5EF4-FFF2-40B4-BE49-F238E27FC236}">
                <a16:creationId xmlns:a16="http://schemas.microsoft.com/office/drawing/2014/main" id="{CB7D63A0-631B-4019-961C-24E17506EA4D}"/>
              </a:ext>
            </a:extLst>
          </p:cNvPr>
          <p:cNvSpPr>
            <a:spLocks noGrp="1"/>
          </p:cNvSpPr>
          <p:nvPr>
            <p:ph type="body" sz="quarter" idx="25"/>
          </p:nvPr>
        </p:nvSpPr>
        <p:spPr>
          <a:xfrm>
            <a:off x="658369" y="4677116"/>
            <a:ext cx="2286000" cy="521093"/>
          </a:xfrm>
          <a:prstGeom prst="rect">
            <a:avLst/>
          </a:prstGeom>
        </p:spPr>
        <p:txBody>
          <a:bodyPr>
            <a:noAutofit/>
          </a:bodyPr>
          <a:lstStyle>
            <a:lvl1pPr marL="171450" indent="-1714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pPr lvl="0"/>
            <a:r>
              <a:rPr lang="en-US"/>
              <a:t>Click to edit Master text styles</a:t>
            </a:r>
          </a:p>
        </p:txBody>
      </p:sp>
      <p:sp>
        <p:nvSpPr>
          <p:cNvPr id="110" name="Text Placeholder 2">
            <a:extLst>
              <a:ext uri="{FF2B5EF4-FFF2-40B4-BE49-F238E27FC236}">
                <a16:creationId xmlns:a16="http://schemas.microsoft.com/office/drawing/2014/main" id="{8419472A-BC8C-A0D9-6718-AF1001D2C8B6}"/>
              </a:ext>
            </a:extLst>
          </p:cNvPr>
          <p:cNvSpPr>
            <a:spLocks noGrp="1"/>
          </p:cNvSpPr>
          <p:nvPr>
            <p:ph type="body" sz="quarter" idx="26" hasCustomPrompt="1"/>
          </p:nvPr>
        </p:nvSpPr>
        <p:spPr>
          <a:xfrm>
            <a:off x="8609443" y="4267200"/>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2" name="Text Placeholder 2">
            <a:extLst>
              <a:ext uri="{FF2B5EF4-FFF2-40B4-BE49-F238E27FC236}">
                <a16:creationId xmlns:a16="http://schemas.microsoft.com/office/drawing/2014/main" id="{038455DF-C769-E21E-0518-52B84CE7EE7B}"/>
              </a:ext>
            </a:extLst>
          </p:cNvPr>
          <p:cNvSpPr>
            <a:spLocks noGrp="1"/>
          </p:cNvSpPr>
          <p:nvPr>
            <p:ph type="body" sz="quarter" idx="27"/>
          </p:nvPr>
        </p:nvSpPr>
        <p:spPr>
          <a:xfrm>
            <a:off x="8605278" y="4684980"/>
            <a:ext cx="2286000" cy="521093"/>
          </a:xfrm>
          <a:prstGeom prst="rect">
            <a:avLst/>
          </a:prstGeom>
        </p:spPr>
        <p:txBody>
          <a:bodyPr>
            <a:noAutofit/>
          </a:bodyPr>
          <a:lstStyle>
            <a:lvl1pPr marL="171450" indent="-1714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pPr lvl="0"/>
            <a:r>
              <a:rPr lang="en-US"/>
              <a:t>Click to edit Master text styles</a:t>
            </a:r>
          </a:p>
        </p:txBody>
      </p:sp>
      <p:cxnSp>
        <p:nvCxnSpPr>
          <p:cNvPr id="113" name="Straight Connector 112">
            <a:extLst>
              <a:ext uri="{FF2B5EF4-FFF2-40B4-BE49-F238E27FC236}">
                <a16:creationId xmlns:a16="http://schemas.microsoft.com/office/drawing/2014/main" id="{B583E95F-3C34-5DBA-871B-3E36252419C3}"/>
              </a:ext>
            </a:extLst>
          </p:cNvPr>
          <p:cNvCxnSpPr>
            <a:cxnSpLocks/>
          </p:cNvCxnSpPr>
          <p:nvPr/>
        </p:nvCxnSpPr>
        <p:spPr>
          <a:xfrm>
            <a:off x="8605278" y="4617086"/>
            <a:ext cx="2286000" cy="0"/>
          </a:xfrm>
          <a:prstGeom prst="line">
            <a:avLst/>
          </a:prstGeom>
          <a:ln w="25400">
            <a:solidFill>
              <a:srgbClr val="ACF2E5"/>
            </a:solidFill>
          </a:ln>
        </p:spPr>
        <p:style>
          <a:lnRef idx="1">
            <a:schemeClr val="accent1"/>
          </a:lnRef>
          <a:fillRef idx="0">
            <a:schemeClr val="accent1"/>
          </a:fillRef>
          <a:effectRef idx="0">
            <a:schemeClr val="accent1"/>
          </a:effectRef>
          <a:fontRef idx="minor">
            <a:schemeClr val="tx1"/>
          </a:fontRef>
        </p:style>
      </p:cxnSp>
      <p:pic>
        <p:nvPicPr>
          <p:cNvPr id="130" name="Picture 129" descr="A green triangle with a black background&#10;&#10;Description automatically generated with medium confidence">
            <a:extLst>
              <a:ext uri="{FF2B5EF4-FFF2-40B4-BE49-F238E27FC236}">
                <a16:creationId xmlns:a16="http://schemas.microsoft.com/office/drawing/2014/main" id="{4AEB62C2-2C93-B2F5-AD47-292885B113F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13" name="Title 1">
            <a:extLst>
              <a:ext uri="{FF2B5EF4-FFF2-40B4-BE49-F238E27FC236}">
                <a16:creationId xmlns:a16="http://schemas.microsoft.com/office/drawing/2014/main" id="{69C72773-A030-A7F3-46F4-EEC023618B97}"/>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4" name="Straight Connector 13">
            <a:extLst>
              <a:ext uri="{FF2B5EF4-FFF2-40B4-BE49-F238E27FC236}">
                <a16:creationId xmlns:a16="http://schemas.microsoft.com/office/drawing/2014/main" id="{72AB464B-95DB-1E3D-A644-F7887AF4DECC}"/>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8C80281F-AC90-EDFA-EA9C-77674393DC95}"/>
              </a:ext>
            </a:extLst>
          </p:cNvPr>
          <p:cNvSpPr>
            <a:spLocks noGrp="1"/>
          </p:cNvSpPr>
          <p:nvPr>
            <p:ph type="body" sz="quarter" idx="36" hasCustomPrompt="1"/>
          </p:nvPr>
        </p:nvSpPr>
        <p:spPr>
          <a:xfrm>
            <a:off x="5205022" y="3733800"/>
            <a:ext cx="1638294" cy="314328"/>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Topic</a:t>
            </a:r>
          </a:p>
        </p:txBody>
      </p:sp>
      <p:sp>
        <p:nvSpPr>
          <p:cNvPr id="12" name="Slide Number Placeholder 5">
            <a:extLst>
              <a:ext uri="{FF2B5EF4-FFF2-40B4-BE49-F238E27FC236}">
                <a16:creationId xmlns:a16="http://schemas.microsoft.com/office/drawing/2014/main" id="{BB323C4A-A599-7605-5F38-68BC62F92B01}"/>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9" name="Online Image Placeholder 12">
            <a:extLst>
              <a:ext uri="{FF2B5EF4-FFF2-40B4-BE49-F238E27FC236}">
                <a16:creationId xmlns:a16="http://schemas.microsoft.com/office/drawing/2014/main" id="{910BA698-8DFA-8D37-80ED-462157C76232}"/>
              </a:ext>
            </a:extLst>
          </p:cNvPr>
          <p:cNvSpPr>
            <a:spLocks noGrp="1"/>
          </p:cNvSpPr>
          <p:nvPr>
            <p:ph type="clipArt" sz="quarter" idx="28"/>
          </p:nvPr>
        </p:nvSpPr>
        <p:spPr>
          <a:xfrm>
            <a:off x="4339657" y="2099785"/>
            <a:ext cx="829850" cy="855510"/>
          </a:xfrm>
        </p:spPr>
        <p:txBody>
          <a:bodyPr>
            <a:normAutofit/>
          </a:bodyPr>
          <a:lstStyle>
            <a:lvl1pPr marL="0" indent="0">
              <a:buNone/>
              <a:defRPr sz="1050"/>
            </a:lvl1pPr>
          </a:lstStyle>
          <a:p>
            <a:r>
              <a:rPr lang="en-US"/>
              <a:t>Click icon to add online image</a:t>
            </a:r>
            <a:endParaRPr lang="en-US" dirty="0"/>
          </a:p>
        </p:txBody>
      </p:sp>
      <p:sp>
        <p:nvSpPr>
          <p:cNvPr id="21" name="Online Image Placeholder 12">
            <a:extLst>
              <a:ext uri="{FF2B5EF4-FFF2-40B4-BE49-F238E27FC236}">
                <a16:creationId xmlns:a16="http://schemas.microsoft.com/office/drawing/2014/main" id="{3B210D53-5955-A22D-20EE-7612048A760F}"/>
              </a:ext>
            </a:extLst>
          </p:cNvPr>
          <p:cNvSpPr>
            <a:spLocks noGrp="1"/>
          </p:cNvSpPr>
          <p:nvPr>
            <p:ph type="clipArt" sz="quarter" idx="37"/>
          </p:nvPr>
        </p:nvSpPr>
        <p:spPr>
          <a:xfrm>
            <a:off x="6854214" y="2099785"/>
            <a:ext cx="829850" cy="855510"/>
          </a:xfrm>
        </p:spPr>
        <p:txBody>
          <a:bodyPr>
            <a:normAutofit/>
          </a:bodyPr>
          <a:lstStyle>
            <a:lvl1pPr marL="0" indent="0">
              <a:buNone/>
              <a:defRPr sz="1050"/>
            </a:lvl1pPr>
          </a:lstStyle>
          <a:p>
            <a:r>
              <a:rPr lang="en-US"/>
              <a:t>Click icon to add online image</a:t>
            </a:r>
            <a:endParaRPr lang="en-US" dirty="0"/>
          </a:p>
        </p:txBody>
      </p:sp>
      <p:sp>
        <p:nvSpPr>
          <p:cNvPr id="22" name="Online Image Placeholder 12">
            <a:extLst>
              <a:ext uri="{FF2B5EF4-FFF2-40B4-BE49-F238E27FC236}">
                <a16:creationId xmlns:a16="http://schemas.microsoft.com/office/drawing/2014/main" id="{B20A110A-EE1B-725C-E69F-FF77BEA35EE3}"/>
              </a:ext>
            </a:extLst>
          </p:cNvPr>
          <p:cNvSpPr>
            <a:spLocks noGrp="1"/>
          </p:cNvSpPr>
          <p:nvPr>
            <p:ph type="clipArt" sz="quarter" idx="38"/>
          </p:nvPr>
        </p:nvSpPr>
        <p:spPr>
          <a:xfrm>
            <a:off x="4317756" y="4721878"/>
            <a:ext cx="829850" cy="855510"/>
          </a:xfrm>
        </p:spPr>
        <p:txBody>
          <a:bodyPr>
            <a:normAutofit/>
          </a:bodyPr>
          <a:lstStyle>
            <a:lvl1pPr marL="0" indent="0">
              <a:buNone/>
              <a:defRPr sz="1050"/>
            </a:lvl1pPr>
          </a:lstStyle>
          <a:p>
            <a:r>
              <a:rPr lang="en-US"/>
              <a:t>Click icon to add online image</a:t>
            </a:r>
            <a:endParaRPr lang="en-US" dirty="0"/>
          </a:p>
        </p:txBody>
      </p:sp>
      <p:sp>
        <p:nvSpPr>
          <p:cNvPr id="23" name="Online Image Placeholder 12">
            <a:extLst>
              <a:ext uri="{FF2B5EF4-FFF2-40B4-BE49-F238E27FC236}">
                <a16:creationId xmlns:a16="http://schemas.microsoft.com/office/drawing/2014/main" id="{3DB80452-AC06-E2D1-6E83-BB0787EDDC87}"/>
              </a:ext>
            </a:extLst>
          </p:cNvPr>
          <p:cNvSpPr>
            <a:spLocks noGrp="1"/>
          </p:cNvSpPr>
          <p:nvPr>
            <p:ph type="clipArt" sz="quarter" idx="39"/>
          </p:nvPr>
        </p:nvSpPr>
        <p:spPr>
          <a:xfrm>
            <a:off x="6878383" y="4721878"/>
            <a:ext cx="829850" cy="855510"/>
          </a:xfrm>
        </p:spPr>
        <p:txBody>
          <a:bodyPr>
            <a:normAutofit/>
          </a:bodyPr>
          <a:lstStyle>
            <a:lvl1pPr marL="0" indent="0">
              <a:buNone/>
              <a:defRPr sz="1050"/>
            </a:lvl1pPr>
          </a:lstStyle>
          <a:p>
            <a:r>
              <a:rPr lang="en-US"/>
              <a:t>Click icon to add online image</a:t>
            </a:r>
            <a:endParaRPr lang="en-US" dirty="0"/>
          </a:p>
        </p:txBody>
      </p:sp>
    </p:spTree>
    <p:extLst>
      <p:ext uri="{BB962C8B-B14F-4D97-AF65-F5344CB8AC3E}">
        <p14:creationId xmlns:p14="http://schemas.microsoft.com/office/powerpoint/2010/main" val="1204145592"/>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os="268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4 Categories_c">
    <p:spTree>
      <p:nvGrpSpPr>
        <p:cNvPr id="1" name=""/>
        <p:cNvGrpSpPr/>
        <p:nvPr/>
      </p:nvGrpSpPr>
      <p:grpSpPr>
        <a:xfrm>
          <a:off x="0" y="0"/>
          <a:ext cx="0" cy="0"/>
          <a:chOff x="0" y="0"/>
          <a:chExt cx="0" cy="0"/>
        </a:xfrm>
      </p:grpSpPr>
      <p:sp>
        <p:nvSpPr>
          <p:cNvPr id="13" name="Round Single Corner Rectangle 12">
            <a:extLst>
              <a:ext uri="{FF2B5EF4-FFF2-40B4-BE49-F238E27FC236}">
                <a16:creationId xmlns:a16="http://schemas.microsoft.com/office/drawing/2014/main" id="{4C68E5F7-7D1E-109F-3AF9-273618770EB3}"/>
              </a:ext>
            </a:extLst>
          </p:cNvPr>
          <p:cNvSpPr/>
          <p:nvPr/>
        </p:nvSpPr>
        <p:spPr>
          <a:xfrm flipH="1">
            <a:off x="5883101" y="1372200"/>
            <a:ext cx="2971453" cy="2451468"/>
          </a:xfrm>
          <a:prstGeom prst="round1Rect">
            <a:avLst>
              <a:gd name="adj" fmla="val 8109"/>
            </a:avLst>
          </a:prstGeom>
          <a:solidFill>
            <a:srgbClr val="B4E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 Single Corner Rectangle 16">
            <a:extLst>
              <a:ext uri="{FF2B5EF4-FFF2-40B4-BE49-F238E27FC236}">
                <a16:creationId xmlns:a16="http://schemas.microsoft.com/office/drawing/2014/main" id="{551F41E9-C525-4251-71D4-4BD0BF87E995}"/>
              </a:ext>
            </a:extLst>
          </p:cNvPr>
          <p:cNvSpPr/>
          <p:nvPr/>
        </p:nvSpPr>
        <p:spPr>
          <a:xfrm>
            <a:off x="8850018" y="1372200"/>
            <a:ext cx="2971453" cy="2451468"/>
          </a:xfrm>
          <a:prstGeom prst="round1Rect">
            <a:avLst>
              <a:gd name="adj" fmla="val 8558"/>
            </a:avLst>
          </a:prstGeom>
          <a:solidFill>
            <a:srgbClr val="ACF2E5">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 Single Corner Rectangle 18">
            <a:extLst>
              <a:ext uri="{FF2B5EF4-FFF2-40B4-BE49-F238E27FC236}">
                <a16:creationId xmlns:a16="http://schemas.microsoft.com/office/drawing/2014/main" id="{BCD65B8E-6721-B6A8-FC04-CF646D59AF91}"/>
              </a:ext>
            </a:extLst>
          </p:cNvPr>
          <p:cNvSpPr/>
          <p:nvPr/>
        </p:nvSpPr>
        <p:spPr>
          <a:xfrm flipV="1">
            <a:off x="8845029" y="3823667"/>
            <a:ext cx="2971453" cy="2451468"/>
          </a:xfrm>
          <a:prstGeom prst="round1Rect">
            <a:avLst>
              <a:gd name="adj" fmla="val 8558"/>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Single Corner Rectangle 16">
            <a:extLst>
              <a:ext uri="{FF2B5EF4-FFF2-40B4-BE49-F238E27FC236}">
                <a16:creationId xmlns:a16="http://schemas.microsoft.com/office/drawing/2014/main" id="{0C803765-E425-DBDB-E6E7-FFE793C73BC6}"/>
              </a:ext>
            </a:extLst>
          </p:cNvPr>
          <p:cNvSpPr/>
          <p:nvPr/>
        </p:nvSpPr>
        <p:spPr>
          <a:xfrm rot="10800000">
            <a:off x="5881499" y="3823667"/>
            <a:ext cx="2971453" cy="2451468"/>
          </a:xfrm>
          <a:prstGeom prst="round1Rect">
            <a:avLst>
              <a:gd name="adj" fmla="val 8558"/>
            </a:avLst>
          </a:prstGeom>
          <a:solidFill>
            <a:srgbClr val="042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 Placeholder 2">
            <a:extLst>
              <a:ext uri="{FF2B5EF4-FFF2-40B4-BE49-F238E27FC236}">
                <a16:creationId xmlns:a16="http://schemas.microsoft.com/office/drawing/2014/main" id="{9020C9A6-B102-778D-9807-B80B168AE0CC}"/>
              </a:ext>
            </a:extLst>
          </p:cNvPr>
          <p:cNvSpPr>
            <a:spLocks noGrp="1"/>
          </p:cNvSpPr>
          <p:nvPr>
            <p:ph type="body" sz="quarter" idx="21" hasCustomPrompt="1"/>
          </p:nvPr>
        </p:nvSpPr>
        <p:spPr>
          <a:xfrm>
            <a:off x="6316390" y="2115755"/>
            <a:ext cx="1837010" cy="31432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r>
              <a:rPr lang="en-US"/>
              <a:t>Text Title Here</a:t>
            </a:r>
          </a:p>
        </p:txBody>
      </p:sp>
      <p:sp>
        <p:nvSpPr>
          <p:cNvPr id="50" name="Text Placeholder 2">
            <a:extLst>
              <a:ext uri="{FF2B5EF4-FFF2-40B4-BE49-F238E27FC236}">
                <a16:creationId xmlns:a16="http://schemas.microsoft.com/office/drawing/2014/main" id="{85C87787-5A38-3144-231C-E7C55003C83C}"/>
              </a:ext>
            </a:extLst>
          </p:cNvPr>
          <p:cNvSpPr>
            <a:spLocks noGrp="1"/>
          </p:cNvSpPr>
          <p:nvPr>
            <p:ph type="body" sz="quarter" idx="22"/>
          </p:nvPr>
        </p:nvSpPr>
        <p:spPr>
          <a:xfrm>
            <a:off x="6316391" y="2513240"/>
            <a:ext cx="1837010"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a:t>Click to edit Master text styles</a:t>
            </a:r>
          </a:p>
        </p:txBody>
      </p:sp>
      <p:sp>
        <p:nvSpPr>
          <p:cNvPr id="51" name="Text Placeholder 2">
            <a:extLst>
              <a:ext uri="{FF2B5EF4-FFF2-40B4-BE49-F238E27FC236}">
                <a16:creationId xmlns:a16="http://schemas.microsoft.com/office/drawing/2014/main" id="{F75D8C88-8FD4-F759-2D43-ADBF6190AA0A}"/>
              </a:ext>
            </a:extLst>
          </p:cNvPr>
          <p:cNvSpPr>
            <a:spLocks noGrp="1"/>
          </p:cNvSpPr>
          <p:nvPr>
            <p:ph type="body" sz="quarter" idx="23" hasCustomPrompt="1"/>
          </p:nvPr>
        </p:nvSpPr>
        <p:spPr>
          <a:xfrm>
            <a:off x="6316389" y="4682579"/>
            <a:ext cx="1837010" cy="314328"/>
          </a:xfrm>
          <a:prstGeom prst="rect">
            <a:avLst/>
          </a:prstGeom>
        </p:spPr>
        <p:txBody>
          <a:bodyPr>
            <a:noAutofit/>
          </a:bodyPr>
          <a:lstStyle>
            <a:lvl1pPr marL="0" indent="0" algn="l">
              <a:lnSpc>
                <a:spcPct val="100000"/>
              </a:lnSpc>
              <a:buNone/>
              <a:defRPr sz="1600" b="0">
                <a:solidFill>
                  <a:schemeClr val="bg1"/>
                </a:solidFill>
              </a:defRPr>
            </a:lvl1pPr>
            <a:lvl2pPr marL="221761" indent="0">
              <a:buNone/>
              <a:defRPr/>
            </a:lvl2pPr>
          </a:lstStyle>
          <a:p>
            <a:r>
              <a:rPr lang="en-US"/>
              <a:t>Text Title Here</a:t>
            </a:r>
          </a:p>
        </p:txBody>
      </p:sp>
      <p:sp>
        <p:nvSpPr>
          <p:cNvPr id="52" name="Text Placeholder 2">
            <a:extLst>
              <a:ext uri="{FF2B5EF4-FFF2-40B4-BE49-F238E27FC236}">
                <a16:creationId xmlns:a16="http://schemas.microsoft.com/office/drawing/2014/main" id="{EA1C0FF6-D4A4-0B8F-3247-770A0CBD27BB}"/>
              </a:ext>
            </a:extLst>
          </p:cNvPr>
          <p:cNvSpPr>
            <a:spLocks noGrp="1"/>
          </p:cNvSpPr>
          <p:nvPr>
            <p:ph type="body" sz="quarter" idx="24"/>
          </p:nvPr>
        </p:nvSpPr>
        <p:spPr>
          <a:xfrm>
            <a:off x="6316390" y="5080064"/>
            <a:ext cx="1837010" cy="521093"/>
          </a:xfrm>
          <a:prstGeom prst="rect">
            <a:avLst/>
          </a:prstGeom>
        </p:spPr>
        <p:txBody>
          <a:bodyPr>
            <a:noAutofit/>
          </a:bodyPr>
          <a:lstStyle>
            <a:lvl1pPr marL="0" indent="0" algn="l">
              <a:lnSpc>
                <a:spcPct val="100000"/>
              </a:lnSpc>
              <a:buNone/>
              <a:defRPr sz="1200" b="0">
                <a:solidFill>
                  <a:schemeClr val="bg1"/>
                </a:solidFill>
              </a:defRPr>
            </a:lvl1pPr>
            <a:lvl2pPr marL="221761" indent="0">
              <a:buNone/>
              <a:defRPr/>
            </a:lvl2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a:t>Click to edit Master text styles</a:t>
            </a:r>
          </a:p>
        </p:txBody>
      </p:sp>
      <p:sp>
        <p:nvSpPr>
          <p:cNvPr id="53" name="Text Placeholder 2">
            <a:extLst>
              <a:ext uri="{FF2B5EF4-FFF2-40B4-BE49-F238E27FC236}">
                <a16:creationId xmlns:a16="http://schemas.microsoft.com/office/drawing/2014/main" id="{E8D408E4-A016-6285-EAD7-6C48009A2E17}"/>
              </a:ext>
            </a:extLst>
          </p:cNvPr>
          <p:cNvSpPr>
            <a:spLocks noGrp="1"/>
          </p:cNvSpPr>
          <p:nvPr>
            <p:ph type="body" sz="quarter" idx="25" hasCustomPrompt="1"/>
          </p:nvPr>
        </p:nvSpPr>
        <p:spPr>
          <a:xfrm>
            <a:off x="9211990" y="2128509"/>
            <a:ext cx="1837010" cy="31432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r>
              <a:rPr lang="en-US"/>
              <a:t>Text Title Here</a:t>
            </a:r>
          </a:p>
        </p:txBody>
      </p:sp>
      <p:sp>
        <p:nvSpPr>
          <p:cNvPr id="54" name="Text Placeholder 2">
            <a:extLst>
              <a:ext uri="{FF2B5EF4-FFF2-40B4-BE49-F238E27FC236}">
                <a16:creationId xmlns:a16="http://schemas.microsoft.com/office/drawing/2014/main" id="{FA2BFB8F-B8DB-C081-E493-1B2C6F7AE1CF}"/>
              </a:ext>
            </a:extLst>
          </p:cNvPr>
          <p:cNvSpPr>
            <a:spLocks noGrp="1"/>
          </p:cNvSpPr>
          <p:nvPr>
            <p:ph type="body" sz="quarter" idx="26"/>
          </p:nvPr>
        </p:nvSpPr>
        <p:spPr>
          <a:xfrm>
            <a:off x="9211991" y="2525994"/>
            <a:ext cx="1837010"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a:t>Click to edit Master text styles</a:t>
            </a:r>
          </a:p>
        </p:txBody>
      </p:sp>
      <p:sp>
        <p:nvSpPr>
          <p:cNvPr id="60" name="Text Placeholder 2">
            <a:extLst>
              <a:ext uri="{FF2B5EF4-FFF2-40B4-BE49-F238E27FC236}">
                <a16:creationId xmlns:a16="http://schemas.microsoft.com/office/drawing/2014/main" id="{498589F6-3918-C02B-E047-E630DD7FC7C2}"/>
              </a:ext>
            </a:extLst>
          </p:cNvPr>
          <p:cNvSpPr>
            <a:spLocks noGrp="1"/>
          </p:cNvSpPr>
          <p:nvPr>
            <p:ph type="body" sz="quarter" idx="32" hasCustomPrompt="1"/>
          </p:nvPr>
        </p:nvSpPr>
        <p:spPr>
          <a:xfrm>
            <a:off x="9211989" y="4682579"/>
            <a:ext cx="1837010" cy="314328"/>
          </a:xfrm>
          <a:prstGeom prst="rect">
            <a:avLst/>
          </a:prstGeom>
        </p:spPr>
        <p:txBody>
          <a:bodyPr>
            <a:noAutofit/>
          </a:bodyPr>
          <a:lstStyle>
            <a:lvl1pPr marL="0" indent="0" algn="l">
              <a:lnSpc>
                <a:spcPct val="100000"/>
              </a:lnSpc>
              <a:buNone/>
              <a:defRPr sz="1600" b="0">
                <a:solidFill>
                  <a:schemeClr val="bg1"/>
                </a:solidFill>
              </a:defRPr>
            </a:lvl1pPr>
            <a:lvl2pPr marL="221761" indent="0">
              <a:buNone/>
              <a:defRPr/>
            </a:lvl2pPr>
          </a:lstStyle>
          <a:p>
            <a:r>
              <a:rPr lang="en-US"/>
              <a:t>Text Title Here</a:t>
            </a:r>
          </a:p>
        </p:txBody>
      </p:sp>
      <p:sp>
        <p:nvSpPr>
          <p:cNvPr id="61" name="Text Placeholder 2">
            <a:extLst>
              <a:ext uri="{FF2B5EF4-FFF2-40B4-BE49-F238E27FC236}">
                <a16:creationId xmlns:a16="http://schemas.microsoft.com/office/drawing/2014/main" id="{6B05781B-41A0-727F-E222-B74C1E323844}"/>
              </a:ext>
            </a:extLst>
          </p:cNvPr>
          <p:cNvSpPr>
            <a:spLocks noGrp="1"/>
          </p:cNvSpPr>
          <p:nvPr>
            <p:ph type="body" sz="quarter" idx="33"/>
          </p:nvPr>
        </p:nvSpPr>
        <p:spPr>
          <a:xfrm>
            <a:off x="9211990" y="5080064"/>
            <a:ext cx="1837010" cy="521093"/>
          </a:xfrm>
          <a:prstGeom prst="rect">
            <a:avLst/>
          </a:prstGeom>
        </p:spPr>
        <p:txBody>
          <a:bodyPr>
            <a:noAutofit/>
          </a:bodyPr>
          <a:lstStyle>
            <a:lvl1pPr marL="0" indent="0" algn="l">
              <a:lnSpc>
                <a:spcPct val="100000"/>
              </a:lnSpc>
              <a:buNone/>
              <a:defRPr sz="1200" b="0">
                <a:solidFill>
                  <a:schemeClr val="bg1"/>
                </a:solidFill>
              </a:defRPr>
            </a:lvl1pPr>
            <a:lvl2pPr marL="221761" indent="0">
              <a:buNone/>
              <a:defRPr/>
            </a:lvl2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a:t>Click to edit Master text styles</a:t>
            </a:r>
          </a:p>
        </p:txBody>
      </p:sp>
      <p:pic>
        <p:nvPicPr>
          <p:cNvPr id="64" name="Picture 63" descr="A green triangle with a black background&#10;&#10;Description automatically generated with medium confidence">
            <a:extLst>
              <a:ext uri="{FF2B5EF4-FFF2-40B4-BE49-F238E27FC236}">
                <a16:creationId xmlns:a16="http://schemas.microsoft.com/office/drawing/2014/main" id="{9C9218DD-5E2B-D1D7-DCE9-5610CCC1BF3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1B9EC872-9F6D-52B3-09C1-15E5978AE8FD}"/>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67806B59-BAE5-B55B-4EBF-E8D77C32F437}"/>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Text Placeholder 6">
            <a:extLst>
              <a:ext uri="{FF2B5EF4-FFF2-40B4-BE49-F238E27FC236}">
                <a16:creationId xmlns:a16="http://schemas.microsoft.com/office/drawing/2014/main" id="{4D353C96-A82D-1A60-33FA-48042C1E9ED7}"/>
              </a:ext>
            </a:extLst>
          </p:cNvPr>
          <p:cNvSpPr>
            <a:spLocks noGrp="1"/>
          </p:cNvSpPr>
          <p:nvPr>
            <p:ph type="body" sz="quarter" idx="13"/>
          </p:nvPr>
        </p:nvSpPr>
        <p:spPr>
          <a:xfrm>
            <a:off x="266699" y="1311140"/>
            <a:ext cx="5067301"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9" name="Slide Number Placeholder 5">
            <a:extLst>
              <a:ext uri="{FF2B5EF4-FFF2-40B4-BE49-F238E27FC236}">
                <a16:creationId xmlns:a16="http://schemas.microsoft.com/office/drawing/2014/main" id="{16130A25-E9B9-909E-6C81-E43FBEDE25E0}"/>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0" name="Online Image Placeholder 12">
            <a:extLst>
              <a:ext uri="{FF2B5EF4-FFF2-40B4-BE49-F238E27FC236}">
                <a16:creationId xmlns:a16="http://schemas.microsoft.com/office/drawing/2014/main" id="{143474F0-6AD6-B05C-DA08-CAA716D7CFD4}"/>
              </a:ext>
            </a:extLst>
          </p:cNvPr>
          <p:cNvSpPr>
            <a:spLocks noGrp="1"/>
          </p:cNvSpPr>
          <p:nvPr>
            <p:ph type="clipArt" sz="quarter" idx="28"/>
          </p:nvPr>
        </p:nvSpPr>
        <p:spPr>
          <a:xfrm>
            <a:off x="6304208" y="1618413"/>
            <a:ext cx="376090" cy="413863"/>
          </a:xfrm>
        </p:spPr>
        <p:txBody>
          <a:bodyPr>
            <a:normAutofit/>
          </a:bodyPr>
          <a:lstStyle>
            <a:lvl1pPr marL="0" indent="0">
              <a:buNone/>
              <a:defRPr sz="600"/>
            </a:lvl1pPr>
          </a:lstStyle>
          <a:p>
            <a:r>
              <a:rPr lang="en-US"/>
              <a:t>Click icon to add online image</a:t>
            </a:r>
            <a:endParaRPr lang="en-US" dirty="0"/>
          </a:p>
        </p:txBody>
      </p:sp>
      <p:sp>
        <p:nvSpPr>
          <p:cNvPr id="11" name="Online Image Placeholder 12">
            <a:extLst>
              <a:ext uri="{FF2B5EF4-FFF2-40B4-BE49-F238E27FC236}">
                <a16:creationId xmlns:a16="http://schemas.microsoft.com/office/drawing/2014/main" id="{0F2F184D-1DB9-2E96-CB9B-C5DF3F64B5CF}"/>
              </a:ext>
            </a:extLst>
          </p:cNvPr>
          <p:cNvSpPr>
            <a:spLocks noGrp="1"/>
          </p:cNvSpPr>
          <p:nvPr>
            <p:ph type="clipArt" sz="quarter" idx="39"/>
          </p:nvPr>
        </p:nvSpPr>
        <p:spPr>
          <a:xfrm>
            <a:off x="9211989" y="1619852"/>
            <a:ext cx="376090" cy="413863"/>
          </a:xfrm>
        </p:spPr>
        <p:txBody>
          <a:bodyPr>
            <a:normAutofit/>
          </a:bodyPr>
          <a:lstStyle>
            <a:lvl1pPr marL="0" indent="0">
              <a:buNone/>
              <a:defRPr sz="600"/>
            </a:lvl1pPr>
          </a:lstStyle>
          <a:p>
            <a:r>
              <a:rPr lang="en-US"/>
              <a:t>Click icon to add online image</a:t>
            </a:r>
            <a:endParaRPr lang="en-US" dirty="0"/>
          </a:p>
        </p:txBody>
      </p:sp>
      <p:sp>
        <p:nvSpPr>
          <p:cNvPr id="12" name="Online Image Placeholder 12">
            <a:extLst>
              <a:ext uri="{FF2B5EF4-FFF2-40B4-BE49-F238E27FC236}">
                <a16:creationId xmlns:a16="http://schemas.microsoft.com/office/drawing/2014/main" id="{DA988362-462D-FB93-F213-CFEA84FBAD71}"/>
              </a:ext>
            </a:extLst>
          </p:cNvPr>
          <p:cNvSpPr>
            <a:spLocks noGrp="1"/>
          </p:cNvSpPr>
          <p:nvPr>
            <p:ph type="clipArt" sz="quarter" idx="40"/>
          </p:nvPr>
        </p:nvSpPr>
        <p:spPr>
          <a:xfrm>
            <a:off x="6326848" y="4171994"/>
            <a:ext cx="376090" cy="413863"/>
          </a:xfrm>
        </p:spPr>
        <p:txBody>
          <a:bodyPr>
            <a:normAutofit/>
          </a:bodyPr>
          <a:lstStyle>
            <a:lvl1pPr marL="0" indent="0">
              <a:buNone/>
              <a:defRPr sz="600"/>
            </a:lvl1pPr>
          </a:lstStyle>
          <a:p>
            <a:r>
              <a:rPr lang="en-US"/>
              <a:t>Click icon to add online image</a:t>
            </a:r>
            <a:endParaRPr lang="en-US" dirty="0"/>
          </a:p>
        </p:txBody>
      </p:sp>
      <p:sp>
        <p:nvSpPr>
          <p:cNvPr id="16" name="Online Image Placeholder 12">
            <a:extLst>
              <a:ext uri="{FF2B5EF4-FFF2-40B4-BE49-F238E27FC236}">
                <a16:creationId xmlns:a16="http://schemas.microsoft.com/office/drawing/2014/main" id="{35FC608B-8223-09AE-493E-9373CC8E27D0}"/>
              </a:ext>
            </a:extLst>
          </p:cNvPr>
          <p:cNvSpPr>
            <a:spLocks noGrp="1"/>
          </p:cNvSpPr>
          <p:nvPr>
            <p:ph type="clipArt" sz="quarter" idx="41"/>
          </p:nvPr>
        </p:nvSpPr>
        <p:spPr>
          <a:xfrm>
            <a:off x="9211989" y="4166114"/>
            <a:ext cx="376090" cy="413863"/>
          </a:xfrm>
        </p:spPr>
        <p:txBody>
          <a:bodyPr>
            <a:normAutofit/>
          </a:bodyPr>
          <a:lstStyle>
            <a:lvl1pPr marL="0" indent="0">
              <a:buNone/>
              <a:defRPr sz="600"/>
            </a:lvl1pPr>
          </a:lstStyle>
          <a:p>
            <a:r>
              <a:rPr lang="en-US"/>
              <a:t>Click icon to add online image</a:t>
            </a:r>
            <a:endParaRPr lang="en-US" dirty="0"/>
          </a:p>
        </p:txBody>
      </p:sp>
    </p:spTree>
    <p:extLst>
      <p:ext uri="{BB962C8B-B14F-4D97-AF65-F5344CB8AC3E}">
        <p14:creationId xmlns:p14="http://schemas.microsoft.com/office/powerpoint/2010/main" val="3606083581"/>
      </p:ext>
    </p:extLst>
  </p:cSld>
  <p:clrMapOvr>
    <a:masterClrMapping/>
  </p:clrMapOvr>
  <p:hf hdr="0" ftr="0" dt="0"/>
  <p:extLst>
    <p:ext uri="{DCECCB84-F9BA-43D5-87BE-67443E8EF086}">
      <p15:sldGuideLst xmlns:p15="http://schemas.microsoft.com/office/powerpoint/2012/main">
        <p15:guide id="5" pos="76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Cover Dark">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51E976-F437-31F6-3057-251D4561212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2" t="-2820"/>
          <a:stretch/>
        </p:blipFill>
        <p:spPr>
          <a:xfrm>
            <a:off x="4505005" y="73894"/>
            <a:ext cx="7686995" cy="6784106"/>
          </a:xfrm>
          <a:prstGeom prst="rect">
            <a:avLst/>
          </a:prstGeom>
        </p:spPr>
      </p:pic>
      <p:sp>
        <p:nvSpPr>
          <p:cNvPr id="3" name="Text Placeholder 2">
            <a:extLst>
              <a:ext uri="{FF2B5EF4-FFF2-40B4-BE49-F238E27FC236}">
                <a16:creationId xmlns:a16="http://schemas.microsoft.com/office/drawing/2014/main" id="{D869A7D9-A9EE-D365-5E63-48D7B8193A75}"/>
              </a:ext>
            </a:extLst>
          </p:cNvPr>
          <p:cNvSpPr>
            <a:spLocks noGrp="1"/>
          </p:cNvSpPr>
          <p:nvPr>
            <p:ph type="body" sz="quarter" idx="10"/>
          </p:nvPr>
        </p:nvSpPr>
        <p:spPr>
          <a:xfrm>
            <a:off x="1010389" y="3523035"/>
            <a:ext cx="4762500" cy="823165"/>
          </a:xfrm>
          <a:prstGeom prst="rect">
            <a:avLst/>
          </a:prstGeom>
        </p:spPr>
        <p:txBody>
          <a:bodyPr>
            <a:noAutofit/>
          </a:bodyPr>
          <a:lstStyle>
            <a:lvl1pPr marL="0" indent="0">
              <a:buNone/>
              <a:defRPr sz="3200" b="0">
                <a:solidFill>
                  <a:schemeClr val="tx2"/>
                </a:solidFill>
              </a:defRPr>
            </a:lvl1pPr>
            <a:lvl2pPr marL="221761" indent="0">
              <a:buNone/>
              <a:defRPr/>
            </a:lvl2pPr>
          </a:lstStyle>
          <a:p>
            <a:pPr lvl="0"/>
            <a:r>
              <a:rPr lang="en-US"/>
              <a:t>Click to edit Master text styles</a:t>
            </a:r>
          </a:p>
        </p:txBody>
      </p:sp>
      <p:cxnSp>
        <p:nvCxnSpPr>
          <p:cNvPr id="11" name="Straight Connector 10">
            <a:extLst>
              <a:ext uri="{FF2B5EF4-FFF2-40B4-BE49-F238E27FC236}">
                <a16:creationId xmlns:a16="http://schemas.microsoft.com/office/drawing/2014/main" id="{FF0E1DB2-AAD0-3DC5-6F33-B3041D100469}"/>
              </a:ext>
            </a:extLst>
          </p:cNvPr>
          <p:cNvCxnSpPr>
            <a:cxnSpLocks/>
          </p:cNvCxnSpPr>
          <p:nvPr/>
        </p:nvCxnSpPr>
        <p:spPr>
          <a:xfrm rot="5400000">
            <a:off x="2099601" y="3409801"/>
            <a:ext cx="0" cy="2178423"/>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2C5FA3E7-8326-8530-960A-58DDB1023279}"/>
              </a:ext>
            </a:extLst>
          </p:cNvPr>
          <p:cNvSpPr>
            <a:spLocks noGrp="1"/>
          </p:cNvSpPr>
          <p:nvPr>
            <p:ph type="body" sz="quarter" idx="11"/>
          </p:nvPr>
        </p:nvSpPr>
        <p:spPr>
          <a:xfrm>
            <a:off x="1010389" y="4622837"/>
            <a:ext cx="4762500" cy="463511"/>
          </a:xfrm>
          <a:prstGeom prst="rect">
            <a:avLst/>
          </a:prstGeom>
        </p:spPr>
        <p:txBody>
          <a:bodyPr>
            <a:noAutofit/>
          </a:bodyPr>
          <a:lstStyle>
            <a:lvl1pPr marL="0" indent="0">
              <a:buNone/>
              <a:defRPr sz="1800" b="0">
                <a:solidFill>
                  <a:schemeClr val="tx1"/>
                </a:solidFill>
              </a:defRPr>
            </a:lvl1pPr>
            <a:lvl2pPr marL="221761" indent="0">
              <a:buNone/>
              <a:defRPr/>
            </a:lvl2pPr>
          </a:lstStyle>
          <a:p>
            <a:pPr lvl="0"/>
            <a:r>
              <a:rPr lang="en-US"/>
              <a:t>Click to edit Master text styles</a:t>
            </a:r>
          </a:p>
        </p:txBody>
      </p:sp>
      <p:sp>
        <p:nvSpPr>
          <p:cNvPr id="2" name="TextBox 1">
            <a:extLst>
              <a:ext uri="{FF2B5EF4-FFF2-40B4-BE49-F238E27FC236}">
                <a16:creationId xmlns:a16="http://schemas.microsoft.com/office/drawing/2014/main" id="{63E99917-DDEF-9C2D-B0D8-2D20A8AA05C0}"/>
              </a:ext>
            </a:extLst>
          </p:cNvPr>
          <p:cNvSpPr txBox="1"/>
          <p:nvPr/>
        </p:nvSpPr>
        <p:spPr>
          <a:xfrm>
            <a:off x="272733" y="64770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cxnSp>
        <p:nvCxnSpPr>
          <p:cNvPr id="5" name="Straight Connector 4">
            <a:extLst>
              <a:ext uri="{FF2B5EF4-FFF2-40B4-BE49-F238E27FC236}">
                <a16:creationId xmlns:a16="http://schemas.microsoft.com/office/drawing/2014/main" id="{E8112940-9170-CC1A-E366-EE9079EB54E6}"/>
              </a:ext>
            </a:extLst>
          </p:cNvPr>
          <p:cNvCxnSpPr>
            <a:cxnSpLocks/>
          </p:cNvCxnSpPr>
          <p:nvPr userDrawn="1"/>
        </p:nvCxnSpPr>
        <p:spPr>
          <a:xfrm rot="5400000">
            <a:off x="2099601" y="3409801"/>
            <a:ext cx="0" cy="2178423"/>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90B43AB-7519-F769-A919-66A9F8C32386}"/>
              </a:ext>
            </a:extLst>
          </p:cNvPr>
          <p:cNvSpPr txBox="1"/>
          <p:nvPr userDrawn="1"/>
        </p:nvSpPr>
        <p:spPr>
          <a:xfrm>
            <a:off x="272733" y="64770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pic>
        <p:nvPicPr>
          <p:cNvPr id="7" name="Picture 6" descr="A green and black logo&#10;&#10;Description automatically generated">
            <a:extLst>
              <a:ext uri="{FF2B5EF4-FFF2-40B4-BE49-F238E27FC236}">
                <a16:creationId xmlns:a16="http://schemas.microsoft.com/office/drawing/2014/main" id="{CE9991DA-9323-53FB-F865-4DDF662A72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9779" y="1236144"/>
            <a:ext cx="2698068" cy="766969"/>
          </a:xfrm>
          <a:prstGeom prst="rect">
            <a:avLst/>
          </a:prstGeom>
        </p:spPr>
      </p:pic>
    </p:spTree>
    <p:extLst>
      <p:ext uri="{BB962C8B-B14F-4D97-AF65-F5344CB8AC3E}">
        <p14:creationId xmlns:p14="http://schemas.microsoft.com/office/powerpoint/2010/main" val="71067698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4 Categories_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2F85BCD5-72C9-13A0-D5A1-9C34D9D323AA}"/>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0000"/>
            </a:srgbClr>
          </a:solidFill>
        </p:spPr>
        <p:txBody>
          <a:bodyPr wrap="square" lIns="0" tIns="0" rIns="0" bIns="0" rtlCol="0"/>
          <a:lstStyle/>
          <a:p>
            <a:endParaRPr sz="982"/>
          </a:p>
        </p:txBody>
      </p:sp>
      <p:sp>
        <p:nvSpPr>
          <p:cNvPr id="4" name="Rectangle 3">
            <a:extLst>
              <a:ext uri="{FF2B5EF4-FFF2-40B4-BE49-F238E27FC236}">
                <a16:creationId xmlns:a16="http://schemas.microsoft.com/office/drawing/2014/main" id="{5393E304-1BC7-BEDD-BDE2-310643D42ABE}"/>
              </a:ext>
            </a:extLst>
          </p:cNvPr>
          <p:cNvSpPr/>
          <p:nvPr/>
        </p:nvSpPr>
        <p:spPr>
          <a:xfrm>
            <a:off x="548641" y="2021758"/>
            <a:ext cx="2576468" cy="1908583"/>
          </a:xfrm>
          <a:prstGeom prst="rect">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F73E430D-E5FB-E1F1-17F2-6A5694D14698}"/>
              </a:ext>
            </a:extLst>
          </p:cNvPr>
          <p:cNvSpPr/>
          <p:nvPr/>
        </p:nvSpPr>
        <p:spPr>
          <a:xfrm>
            <a:off x="3388058" y="2021758"/>
            <a:ext cx="2576468" cy="1908583"/>
          </a:xfrm>
          <a:prstGeom prst="rect">
            <a:avLst/>
          </a:prstGeom>
          <a:solidFill>
            <a:srgbClr val="B4EA5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0FDC6813-DF86-9ABE-C1DF-B0D31CC3AA77}"/>
              </a:ext>
            </a:extLst>
          </p:cNvPr>
          <p:cNvSpPr/>
          <p:nvPr/>
        </p:nvSpPr>
        <p:spPr>
          <a:xfrm>
            <a:off x="6227475" y="2021758"/>
            <a:ext cx="2576468" cy="1908583"/>
          </a:xfrm>
          <a:prstGeom prst="rect">
            <a:avLst/>
          </a:prstGeom>
          <a:solidFill>
            <a:srgbClr val="2BBC2B"/>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830CBB2-5715-C2C5-31AD-A816BF5161E0}"/>
              </a:ext>
            </a:extLst>
          </p:cNvPr>
          <p:cNvSpPr/>
          <p:nvPr/>
        </p:nvSpPr>
        <p:spPr>
          <a:xfrm>
            <a:off x="9066892" y="2021758"/>
            <a:ext cx="2576468" cy="1908583"/>
          </a:xfrm>
          <a:prstGeom prst="rect">
            <a:avLst/>
          </a:prstGeom>
          <a:solidFill>
            <a:srgbClr val="ACF2E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A9B8532-EB8E-6076-2660-4616F9823DAD}"/>
              </a:ext>
            </a:extLst>
          </p:cNvPr>
          <p:cNvSpPr/>
          <p:nvPr/>
        </p:nvSpPr>
        <p:spPr>
          <a:xfrm>
            <a:off x="493485" y="3395158"/>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8FFDE061-B85A-A3C2-7F8C-8AEC05E57DA0}"/>
              </a:ext>
            </a:extLst>
          </p:cNvPr>
          <p:cNvSpPr/>
          <p:nvPr/>
        </p:nvSpPr>
        <p:spPr>
          <a:xfrm>
            <a:off x="3332902" y="3374330"/>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F9C69CB-7538-D734-B51F-8183B1741005}"/>
              </a:ext>
            </a:extLst>
          </p:cNvPr>
          <p:cNvSpPr/>
          <p:nvPr/>
        </p:nvSpPr>
        <p:spPr>
          <a:xfrm>
            <a:off x="6183857" y="3399620"/>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1AFCE8E5-63E1-4C23-E17B-FCA8B56CDE17}"/>
              </a:ext>
            </a:extLst>
          </p:cNvPr>
          <p:cNvSpPr/>
          <p:nvPr/>
        </p:nvSpPr>
        <p:spPr>
          <a:xfrm>
            <a:off x="9034810" y="3387030"/>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9" name="Text Placeholder 2">
            <a:extLst>
              <a:ext uri="{FF2B5EF4-FFF2-40B4-BE49-F238E27FC236}">
                <a16:creationId xmlns:a16="http://schemas.microsoft.com/office/drawing/2014/main" id="{D3DD0C83-1EB7-923F-7FB9-6B8D9F60C496}"/>
              </a:ext>
            </a:extLst>
          </p:cNvPr>
          <p:cNvSpPr>
            <a:spLocks noGrp="1"/>
          </p:cNvSpPr>
          <p:nvPr>
            <p:ph type="body" sz="quarter" idx="21" hasCustomPrompt="1"/>
          </p:nvPr>
        </p:nvSpPr>
        <p:spPr>
          <a:xfrm>
            <a:off x="560176" y="3515084"/>
            <a:ext cx="2553395" cy="314328"/>
          </a:xfrm>
          <a:prstGeom prst="rect">
            <a:avLst/>
          </a:prstGeom>
        </p:spPr>
        <p:txBody>
          <a:bodyPr>
            <a:noAutofit/>
          </a:bodyPr>
          <a:lstStyle>
            <a:lvl1pPr marL="0" indent="0" algn="ctr">
              <a:lnSpc>
                <a:spcPct val="100000"/>
              </a:lnSpc>
              <a:buNone/>
              <a:defRPr sz="1600" b="0">
                <a:solidFill>
                  <a:schemeClr val="tx1"/>
                </a:solidFill>
              </a:defRPr>
            </a:lvl1pPr>
            <a:lvl2pPr marL="221761" indent="0">
              <a:buNone/>
              <a:defRPr/>
            </a:lvl2pPr>
          </a:lstStyle>
          <a:p>
            <a:r>
              <a:rPr lang="en-US"/>
              <a:t>Text Title Here</a:t>
            </a:r>
          </a:p>
        </p:txBody>
      </p:sp>
      <p:sp>
        <p:nvSpPr>
          <p:cNvPr id="40" name="Text Placeholder 2">
            <a:extLst>
              <a:ext uri="{FF2B5EF4-FFF2-40B4-BE49-F238E27FC236}">
                <a16:creationId xmlns:a16="http://schemas.microsoft.com/office/drawing/2014/main" id="{32A6E0F5-087B-E0CD-A5FD-B0AAE8BA9E4B}"/>
              </a:ext>
            </a:extLst>
          </p:cNvPr>
          <p:cNvSpPr>
            <a:spLocks noGrp="1"/>
          </p:cNvSpPr>
          <p:nvPr>
            <p:ph type="body" sz="quarter" idx="33" hasCustomPrompt="1"/>
          </p:nvPr>
        </p:nvSpPr>
        <p:spPr>
          <a:xfrm>
            <a:off x="3388056" y="3493969"/>
            <a:ext cx="2553395" cy="314328"/>
          </a:xfrm>
          <a:prstGeom prst="rect">
            <a:avLst/>
          </a:prstGeom>
        </p:spPr>
        <p:txBody>
          <a:bodyPr>
            <a:noAutofit/>
          </a:bodyPr>
          <a:lstStyle>
            <a:lvl1pPr marL="0" indent="0" algn="ctr">
              <a:lnSpc>
                <a:spcPct val="100000"/>
              </a:lnSpc>
              <a:buNone/>
              <a:defRPr sz="1600" b="0">
                <a:solidFill>
                  <a:schemeClr val="tx1"/>
                </a:solidFill>
              </a:defRPr>
            </a:lvl1pPr>
            <a:lvl2pPr marL="221761" indent="0">
              <a:buNone/>
              <a:defRPr/>
            </a:lvl2pPr>
          </a:lstStyle>
          <a:p>
            <a:r>
              <a:rPr lang="en-US"/>
              <a:t>Text Title Here</a:t>
            </a:r>
          </a:p>
        </p:txBody>
      </p:sp>
      <p:sp>
        <p:nvSpPr>
          <p:cNvPr id="41" name="Text Placeholder 2">
            <a:extLst>
              <a:ext uri="{FF2B5EF4-FFF2-40B4-BE49-F238E27FC236}">
                <a16:creationId xmlns:a16="http://schemas.microsoft.com/office/drawing/2014/main" id="{3C5F43F6-0CF9-EF8F-4BF3-6B46105CAF33}"/>
              </a:ext>
            </a:extLst>
          </p:cNvPr>
          <p:cNvSpPr>
            <a:spLocks noGrp="1"/>
          </p:cNvSpPr>
          <p:nvPr>
            <p:ph type="body" sz="quarter" idx="34" hasCustomPrompt="1"/>
          </p:nvPr>
        </p:nvSpPr>
        <p:spPr>
          <a:xfrm>
            <a:off x="6239011" y="3493969"/>
            <a:ext cx="2553395" cy="314328"/>
          </a:xfrm>
          <a:prstGeom prst="rect">
            <a:avLst/>
          </a:prstGeom>
        </p:spPr>
        <p:txBody>
          <a:bodyPr>
            <a:noAutofit/>
          </a:bodyPr>
          <a:lstStyle>
            <a:lvl1pPr marL="0" indent="0" algn="ctr">
              <a:lnSpc>
                <a:spcPct val="100000"/>
              </a:lnSpc>
              <a:buNone/>
              <a:defRPr sz="1600" b="0">
                <a:solidFill>
                  <a:schemeClr val="tx1"/>
                </a:solidFill>
              </a:defRPr>
            </a:lvl1pPr>
            <a:lvl2pPr marL="221761" indent="0">
              <a:buNone/>
              <a:defRPr/>
            </a:lvl2pPr>
          </a:lstStyle>
          <a:p>
            <a:r>
              <a:rPr lang="en-US"/>
              <a:t>Text Title Here</a:t>
            </a:r>
          </a:p>
        </p:txBody>
      </p:sp>
      <p:sp>
        <p:nvSpPr>
          <p:cNvPr id="42" name="Text Placeholder 2">
            <a:extLst>
              <a:ext uri="{FF2B5EF4-FFF2-40B4-BE49-F238E27FC236}">
                <a16:creationId xmlns:a16="http://schemas.microsoft.com/office/drawing/2014/main" id="{C373EEC3-C9F4-E6A9-A835-F80F35F8FD93}"/>
              </a:ext>
            </a:extLst>
          </p:cNvPr>
          <p:cNvSpPr>
            <a:spLocks noGrp="1"/>
          </p:cNvSpPr>
          <p:nvPr>
            <p:ph type="body" sz="quarter" idx="35" hasCustomPrompt="1"/>
          </p:nvPr>
        </p:nvSpPr>
        <p:spPr>
          <a:xfrm>
            <a:off x="9043820" y="3493969"/>
            <a:ext cx="2553395" cy="314328"/>
          </a:xfrm>
          <a:prstGeom prst="rect">
            <a:avLst/>
          </a:prstGeom>
        </p:spPr>
        <p:txBody>
          <a:bodyPr>
            <a:noAutofit/>
          </a:bodyPr>
          <a:lstStyle>
            <a:lvl1pPr marL="0" indent="0" algn="ctr">
              <a:lnSpc>
                <a:spcPct val="100000"/>
              </a:lnSpc>
              <a:buNone/>
              <a:defRPr sz="1600" b="0">
                <a:solidFill>
                  <a:schemeClr val="tx1"/>
                </a:solidFill>
              </a:defRPr>
            </a:lvl1pPr>
            <a:lvl2pPr marL="221761" indent="0">
              <a:buNone/>
              <a:defRPr/>
            </a:lvl2pPr>
          </a:lstStyle>
          <a:p>
            <a:r>
              <a:rPr lang="en-US"/>
              <a:t>Text Title Here</a:t>
            </a:r>
          </a:p>
        </p:txBody>
      </p:sp>
      <p:sp>
        <p:nvSpPr>
          <p:cNvPr id="44" name="Text Placeholder 2">
            <a:extLst>
              <a:ext uri="{FF2B5EF4-FFF2-40B4-BE49-F238E27FC236}">
                <a16:creationId xmlns:a16="http://schemas.microsoft.com/office/drawing/2014/main" id="{729B25FE-4233-1117-2597-86292A98C89D}"/>
              </a:ext>
            </a:extLst>
          </p:cNvPr>
          <p:cNvSpPr>
            <a:spLocks noGrp="1"/>
          </p:cNvSpPr>
          <p:nvPr>
            <p:ph type="body" sz="quarter" idx="17" hasCustomPrompt="1"/>
          </p:nvPr>
        </p:nvSpPr>
        <p:spPr>
          <a:xfrm>
            <a:off x="701289" y="4412461"/>
            <a:ext cx="2321441" cy="1317150"/>
          </a:xfrm>
          <a:prstGeom prst="rect">
            <a:avLst/>
          </a:prstGeom>
        </p:spPr>
        <p:txBody>
          <a:bodyPr>
            <a:noAutofit/>
          </a:bodyPr>
          <a:lstStyle>
            <a:lvl1pPr marL="285750" indent="-2857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45" name="Text Placeholder 2">
            <a:extLst>
              <a:ext uri="{FF2B5EF4-FFF2-40B4-BE49-F238E27FC236}">
                <a16:creationId xmlns:a16="http://schemas.microsoft.com/office/drawing/2014/main" id="{C02025A1-A0BA-40C3-EB87-A037D2BAEA68}"/>
              </a:ext>
            </a:extLst>
          </p:cNvPr>
          <p:cNvSpPr>
            <a:spLocks noGrp="1"/>
          </p:cNvSpPr>
          <p:nvPr>
            <p:ph type="body" sz="quarter" idx="18" hasCustomPrompt="1"/>
          </p:nvPr>
        </p:nvSpPr>
        <p:spPr>
          <a:xfrm>
            <a:off x="701289" y="4095270"/>
            <a:ext cx="2321441" cy="275217"/>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46" name="Text Placeholder 2">
            <a:extLst>
              <a:ext uri="{FF2B5EF4-FFF2-40B4-BE49-F238E27FC236}">
                <a16:creationId xmlns:a16="http://schemas.microsoft.com/office/drawing/2014/main" id="{00766228-75D4-D860-4D2F-65940E691DD8}"/>
              </a:ext>
            </a:extLst>
          </p:cNvPr>
          <p:cNvSpPr>
            <a:spLocks noGrp="1"/>
          </p:cNvSpPr>
          <p:nvPr>
            <p:ph type="body" sz="quarter" idx="36" hasCustomPrompt="1"/>
          </p:nvPr>
        </p:nvSpPr>
        <p:spPr>
          <a:xfrm>
            <a:off x="3464256" y="4402232"/>
            <a:ext cx="2321441" cy="1317150"/>
          </a:xfrm>
          <a:prstGeom prst="rect">
            <a:avLst/>
          </a:prstGeom>
        </p:spPr>
        <p:txBody>
          <a:bodyPr>
            <a:noAutofit/>
          </a:bodyPr>
          <a:lstStyle>
            <a:lvl1pPr marL="285750" indent="-2857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47" name="Text Placeholder 2">
            <a:extLst>
              <a:ext uri="{FF2B5EF4-FFF2-40B4-BE49-F238E27FC236}">
                <a16:creationId xmlns:a16="http://schemas.microsoft.com/office/drawing/2014/main" id="{633D92C9-E103-4DD5-54E1-5D2DED69DF14}"/>
              </a:ext>
            </a:extLst>
          </p:cNvPr>
          <p:cNvSpPr>
            <a:spLocks noGrp="1"/>
          </p:cNvSpPr>
          <p:nvPr>
            <p:ph type="body" sz="quarter" idx="37" hasCustomPrompt="1"/>
          </p:nvPr>
        </p:nvSpPr>
        <p:spPr>
          <a:xfrm>
            <a:off x="3464256" y="4085041"/>
            <a:ext cx="2321441" cy="275217"/>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48" name="Text Placeholder 2">
            <a:extLst>
              <a:ext uri="{FF2B5EF4-FFF2-40B4-BE49-F238E27FC236}">
                <a16:creationId xmlns:a16="http://schemas.microsoft.com/office/drawing/2014/main" id="{C105BDF2-0457-9D70-B007-ECE8A6D952E2}"/>
              </a:ext>
            </a:extLst>
          </p:cNvPr>
          <p:cNvSpPr>
            <a:spLocks noGrp="1"/>
          </p:cNvSpPr>
          <p:nvPr>
            <p:ph type="body" sz="quarter" idx="38" hasCustomPrompt="1"/>
          </p:nvPr>
        </p:nvSpPr>
        <p:spPr>
          <a:xfrm>
            <a:off x="6315211" y="4412461"/>
            <a:ext cx="2321441" cy="1317150"/>
          </a:xfrm>
          <a:prstGeom prst="rect">
            <a:avLst/>
          </a:prstGeom>
        </p:spPr>
        <p:txBody>
          <a:bodyPr>
            <a:noAutofit/>
          </a:bodyPr>
          <a:lstStyle>
            <a:lvl1pPr marL="285750" indent="-2857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55" name="Text Placeholder 2">
            <a:extLst>
              <a:ext uri="{FF2B5EF4-FFF2-40B4-BE49-F238E27FC236}">
                <a16:creationId xmlns:a16="http://schemas.microsoft.com/office/drawing/2014/main" id="{26EC1E5B-5FC7-6835-7D1E-52E155087757}"/>
              </a:ext>
            </a:extLst>
          </p:cNvPr>
          <p:cNvSpPr>
            <a:spLocks noGrp="1"/>
          </p:cNvSpPr>
          <p:nvPr>
            <p:ph type="body" sz="quarter" idx="39" hasCustomPrompt="1"/>
          </p:nvPr>
        </p:nvSpPr>
        <p:spPr>
          <a:xfrm>
            <a:off x="6315211" y="4095270"/>
            <a:ext cx="2321441" cy="275217"/>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56" name="Text Placeholder 2">
            <a:extLst>
              <a:ext uri="{FF2B5EF4-FFF2-40B4-BE49-F238E27FC236}">
                <a16:creationId xmlns:a16="http://schemas.microsoft.com/office/drawing/2014/main" id="{68645557-9232-9917-2BB9-3154D116A9E2}"/>
              </a:ext>
            </a:extLst>
          </p:cNvPr>
          <p:cNvSpPr>
            <a:spLocks noGrp="1"/>
          </p:cNvSpPr>
          <p:nvPr>
            <p:ph type="body" sz="quarter" idx="40" hasCustomPrompt="1"/>
          </p:nvPr>
        </p:nvSpPr>
        <p:spPr>
          <a:xfrm>
            <a:off x="9143092" y="4402232"/>
            <a:ext cx="2321441" cy="1317150"/>
          </a:xfrm>
          <a:prstGeom prst="rect">
            <a:avLst/>
          </a:prstGeom>
        </p:spPr>
        <p:txBody>
          <a:bodyPr>
            <a:noAutofit/>
          </a:bodyPr>
          <a:lstStyle>
            <a:lvl1pPr marL="285750" indent="-2857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64" name="Text Placeholder 2">
            <a:extLst>
              <a:ext uri="{FF2B5EF4-FFF2-40B4-BE49-F238E27FC236}">
                <a16:creationId xmlns:a16="http://schemas.microsoft.com/office/drawing/2014/main" id="{8E706E4F-4A88-819E-964D-227E493A2F03}"/>
              </a:ext>
            </a:extLst>
          </p:cNvPr>
          <p:cNvSpPr>
            <a:spLocks noGrp="1"/>
          </p:cNvSpPr>
          <p:nvPr>
            <p:ph type="body" sz="quarter" idx="41" hasCustomPrompt="1"/>
          </p:nvPr>
        </p:nvSpPr>
        <p:spPr>
          <a:xfrm>
            <a:off x="9143092" y="4085041"/>
            <a:ext cx="2321441" cy="275217"/>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pic>
        <p:nvPicPr>
          <p:cNvPr id="65" name="Picture 64" descr="A green triangle with a black background&#10;&#10;Description automatically generated with medium confidence">
            <a:extLst>
              <a:ext uri="{FF2B5EF4-FFF2-40B4-BE49-F238E27FC236}">
                <a16:creationId xmlns:a16="http://schemas.microsoft.com/office/drawing/2014/main" id="{356F7616-12B3-1F5D-8BDE-E3102E83F2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12" name="Title 1">
            <a:extLst>
              <a:ext uri="{FF2B5EF4-FFF2-40B4-BE49-F238E27FC236}">
                <a16:creationId xmlns:a16="http://schemas.microsoft.com/office/drawing/2014/main" id="{5E5CE07A-67A6-2F51-EA2A-A4F9DC12BC9D}"/>
              </a:ext>
            </a:extLst>
          </p:cNvPr>
          <p:cNvSpPr>
            <a:spLocks noGrp="1"/>
          </p:cNvSpPr>
          <p:nvPr>
            <p:ph type="title"/>
          </p:nvPr>
        </p:nvSpPr>
        <p:spPr>
          <a:xfrm>
            <a:off x="273026"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3" name="Straight Connector 12">
            <a:extLst>
              <a:ext uri="{FF2B5EF4-FFF2-40B4-BE49-F238E27FC236}">
                <a16:creationId xmlns:a16="http://schemas.microsoft.com/office/drawing/2014/main" id="{73054C21-C8DC-F9DE-129B-E52C96A0EF0E}"/>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839722A2-A73C-40CF-AB1F-54D532EE4F46}"/>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8" name="Online Image Placeholder 12">
            <a:extLst>
              <a:ext uri="{FF2B5EF4-FFF2-40B4-BE49-F238E27FC236}">
                <a16:creationId xmlns:a16="http://schemas.microsoft.com/office/drawing/2014/main" id="{03012D46-77BD-4C65-AF69-B0A25F12BDC8}"/>
              </a:ext>
            </a:extLst>
          </p:cNvPr>
          <p:cNvSpPr>
            <a:spLocks noGrp="1"/>
          </p:cNvSpPr>
          <p:nvPr>
            <p:ph type="clipArt" sz="quarter" idx="25"/>
          </p:nvPr>
        </p:nvSpPr>
        <p:spPr>
          <a:xfrm>
            <a:off x="1336011" y="2429226"/>
            <a:ext cx="1001724" cy="683930"/>
          </a:xfrm>
        </p:spPr>
        <p:txBody>
          <a:bodyPr>
            <a:normAutofit/>
          </a:bodyPr>
          <a:lstStyle>
            <a:lvl1pPr marL="0" indent="0">
              <a:buNone/>
              <a:defRPr sz="1200"/>
            </a:lvl1pPr>
          </a:lstStyle>
          <a:p>
            <a:r>
              <a:rPr lang="en-US"/>
              <a:t>Click icon to add online image</a:t>
            </a:r>
            <a:endParaRPr lang="en-US" dirty="0"/>
          </a:p>
        </p:txBody>
      </p:sp>
      <p:sp>
        <p:nvSpPr>
          <p:cNvPr id="19" name="Online Image Placeholder 12">
            <a:extLst>
              <a:ext uri="{FF2B5EF4-FFF2-40B4-BE49-F238E27FC236}">
                <a16:creationId xmlns:a16="http://schemas.microsoft.com/office/drawing/2014/main" id="{FD81736E-1DFF-7F2F-6A95-B3C84110DE2E}"/>
              </a:ext>
            </a:extLst>
          </p:cNvPr>
          <p:cNvSpPr>
            <a:spLocks noGrp="1"/>
          </p:cNvSpPr>
          <p:nvPr>
            <p:ph type="clipArt" sz="quarter" idx="42"/>
          </p:nvPr>
        </p:nvSpPr>
        <p:spPr>
          <a:xfrm>
            <a:off x="4147851" y="2423820"/>
            <a:ext cx="1001724" cy="683930"/>
          </a:xfrm>
        </p:spPr>
        <p:txBody>
          <a:bodyPr>
            <a:normAutofit/>
          </a:bodyPr>
          <a:lstStyle>
            <a:lvl1pPr marL="0" indent="0">
              <a:buNone/>
              <a:defRPr sz="1200"/>
            </a:lvl1pPr>
          </a:lstStyle>
          <a:p>
            <a:r>
              <a:rPr lang="en-US"/>
              <a:t>Click icon to add online image</a:t>
            </a:r>
            <a:endParaRPr lang="en-US" dirty="0"/>
          </a:p>
        </p:txBody>
      </p:sp>
      <p:sp>
        <p:nvSpPr>
          <p:cNvPr id="20" name="Online Image Placeholder 12">
            <a:extLst>
              <a:ext uri="{FF2B5EF4-FFF2-40B4-BE49-F238E27FC236}">
                <a16:creationId xmlns:a16="http://schemas.microsoft.com/office/drawing/2014/main" id="{9FC594A4-D31D-1634-F2BA-DF27168E2279}"/>
              </a:ext>
            </a:extLst>
          </p:cNvPr>
          <p:cNvSpPr>
            <a:spLocks noGrp="1"/>
          </p:cNvSpPr>
          <p:nvPr>
            <p:ph type="clipArt" sz="quarter" idx="43"/>
          </p:nvPr>
        </p:nvSpPr>
        <p:spPr>
          <a:xfrm>
            <a:off x="7029405" y="2429226"/>
            <a:ext cx="1001724" cy="683930"/>
          </a:xfrm>
        </p:spPr>
        <p:txBody>
          <a:bodyPr>
            <a:normAutofit/>
          </a:bodyPr>
          <a:lstStyle>
            <a:lvl1pPr marL="0" indent="0">
              <a:buNone/>
              <a:defRPr sz="1200"/>
            </a:lvl1pPr>
          </a:lstStyle>
          <a:p>
            <a:r>
              <a:rPr lang="en-US"/>
              <a:t>Click icon to add online image</a:t>
            </a:r>
            <a:endParaRPr lang="en-US" dirty="0"/>
          </a:p>
        </p:txBody>
      </p:sp>
      <p:sp>
        <p:nvSpPr>
          <p:cNvPr id="21" name="Online Image Placeholder 12">
            <a:extLst>
              <a:ext uri="{FF2B5EF4-FFF2-40B4-BE49-F238E27FC236}">
                <a16:creationId xmlns:a16="http://schemas.microsoft.com/office/drawing/2014/main" id="{80299F13-E027-26F9-C4C6-328DE6A206B8}"/>
              </a:ext>
            </a:extLst>
          </p:cNvPr>
          <p:cNvSpPr>
            <a:spLocks noGrp="1"/>
          </p:cNvSpPr>
          <p:nvPr>
            <p:ph type="clipArt" sz="quarter" idx="44"/>
          </p:nvPr>
        </p:nvSpPr>
        <p:spPr>
          <a:xfrm>
            <a:off x="9854373" y="2434853"/>
            <a:ext cx="1001724" cy="683930"/>
          </a:xfrm>
        </p:spPr>
        <p:txBody>
          <a:bodyPr>
            <a:normAutofit/>
          </a:bodyPr>
          <a:lstStyle>
            <a:lvl1pPr marL="0" indent="0">
              <a:buNone/>
              <a:defRPr sz="1200"/>
            </a:lvl1pPr>
          </a:lstStyle>
          <a:p>
            <a:r>
              <a:rPr lang="en-US"/>
              <a:t>Click icon to add online image</a:t>
            </a:r>
            <a:endParaRPr lang="en-US" dirty="0"/>
          </a:p>
        </p:txBody>
      </p:sp>
    </p:spTree>
    <p:extLst>
      <p:ext uri="{BB962C8B-B14F-4D97-AF65-F5344CB8AC3E}">
        <p14:creationId xmlns:p14="http://schemas.microsoft.com/office/powerpoint/2010/main" val="3350530773"/>
      </p:ext>
    </p:extLst>
  </p:cSld>
  <p:clrMapOvr>
    <a:masterClrMapping/>
  </p:clrMapOvr>
  <p:hf hdr="0" ftr="0" dt="0"/>
  <p:extLst>
    <p:ext uri="{DCECCB84-F9BA-43D5-87BE-67443E8EF086}">
      <p15:sldGuideLst xmlns:p15="http://schemas.microsoft.com/office/powerpoint/2012/main">
        <p15:guide id="5" pos="76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4 Categories_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9B8532-EB8E-6076-2660-4616F9823DAD}"/>
              </a:ext>
            </a:extLst>
          </p:cNvPr>
          <p:cNvSpPr/>
          <p:nvPr/>
        </p:nvSpPr>
        <p:spPr>
          <a:xfrm>
            <a:off x="493485" y="3395158"/>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F9C69CB-7538-D734-B51F-8183B1741005}"/>
              </a:ext>
            </a:extLst>
          </p:cNvPr>
          <p:cNvSpPr/>
          <p:nvPr/>
        </p:nvSpPr>
        <p:spPr>
          <a:xfrm>
            <a:off x="6183857" y="3399620"/>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5" name="Text Placeholder 2">
            <a:extLst>
              <a:ext uri="{FF2B5EF4-FFF2-40B4-BE49-F238E27FC236}">
                <a16:creationId xmlns:a16="http://schemas.microsoft.com/office/drawing/2014/main" id="{C02025A1-A0BA-40C3-EB87-A037D2BAEA68}"/>
              </a:ext>
            </a:extLst>
          </p:cNvPr>
          <p:cNvSpPr>
            <a:spLocks noGrp="1"/>
          </p:cNvSpPr>
          <p:nvPr>
            <p:ph type="body" sz="quarter" idx="18"/>
          </p:nvPr>
        </p:nvSpPr>
        <p:spPr>
          <a:xfrm>
            <a:off x="1766888" y="4779964"/>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grpSp>
        <p:nvGrpSpPr>
          <p:cNvPr id="12" name="Group 11">
            <a:extLst>
              <a:ext uri="{FF2B5EF4-FFF2-40B4-BE49-F238E27FC236}">
                <a16:creationId xmlns:a16="http://schemas.microsoft.com/office/drawing/2014/main" id="{E324FCE0-E225-6F79-CC00-3613C198AB9F}"/>
              </a:ext>
            </a:extLst>
          </p:cNvPr>
          <p:cNvGrpSpPr/>
          <p:nvPr/>
        </p:nvGrpSpPr>
        <p:grpSpPr>
          <a:xfrm>
            <a:off x="1283171" y="1767887"/>
            <a:ext cx="9122010" cy="2808989"/>
            <a:chOff x="1534995" y="1991610"/>
            <a:chExt cx="9122010" cy="2808989"/>
          </a:xfrm>
        </p:grpSpPr>
        <p:sp>
          <p:nvSpPr>
            <p:cNvPr id="13" name="Oval 12">
              <a:extLst>
                <a:ext uri="{FF2B5EF4-FFF2-40B4-BE49-F238E27FC236}">
                  <a16:creationId xmlns:a16="http://schemas.microsoft.com/office/drawing/2014/main" id="{824387AD-D33D-02DA-45E9-67BB27D7588C}"/>
                </a:ext>
              </a:extLst>
            </p:cNvPr>
            <p:cNvSpPr/>
            <p:nvPr/>
          </p:nvSpPr>
          <p:spPr>
            <a:xfrm flipV="1">
              <a:off x="7851848" y="1995442"/>
              <a:ext cx="2805157" cy="2805157"/>
            </a:xfrm>
            <a:prstGeom prst="ellipse">
              <a:avLst/>
            </a:prstGeom>
            <a:solidFill>
              <a:srgbClr val="F2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9AA2A17-4B56-0527-3B40-6035705418A6}"/>
                </a:ext>
              </a:extLst>
            </p:cNvPr>
            <p:cNvSpPr/>
            <p:nvPr/>
          </p:nvSpPr>
          <p:spPr>
            <a:xfrm flipV="1">
              <a:off x="8551662" y="2695258"/>
              <a:ext cx="1405525" cy="1405525"/>
            </a:xfrm>
            <a:prstGeom prst="ellipse">
              <a:avLst/>
            </a:prstGeom>
            <a:solidFill>
              <a:schemeClr val="bg1"/>
            </a:solidFill>
            <a:ln w="76200">
              <a:noFill/>
            </a:ln>
            <a:effectLst>
              <a:outerShdw blurRad="241300" dist="381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BBF99F6-9787-6D95-E79D-2A0E61CCF133}"/>
                </a:ext>
              </a:extLst>
            </p:cNvPr>
            <p:cNvSpPr/>
            <p:nvPr/>
          </p:nvSpPr>
          <p:spPr>
            <a:xfrm>
              <a:off x="5746091" y="1995442"/>
              <a:ext cx="2805157" cy="2805157"/>
            </a:xfrm>
            <a:prstGeom prst="ellipse">
              <a:avLst/>
            </a:prstGeom>
            <a:solidFill>
              <a:srgbClr val="F2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D1484DB-BAEC-5AFB-6320-8757ED774CEE}"/>
                </a:ext>
              </a:extLst>
            </p:cNvPr>
            <p:cNvSpPr/>
            <p:nvPr/>
          </p:nvSpPr>
          <p:spPr>
            <a:xfrm>
              <a:off x="6445905" y="2695258"/>
              <a:ext cx="1405525" cy="1405525"/>
            </a:xfrm>
            <a:prstGeom prst="ellipse">
              <a:avLst/>
            </a:prstGeom>
            <a:solidFill>
              <a:schemeClr val="bg1"/>
            </a:solidFill>
            <a:ln w="76200">
              <a:noFill/>
            </a:ln>
            <a:effectLst>
              <a:outerShdw blurRad="241300" dist="381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Block Arc 16">
              <a:extLst>
                <a:ext uri="{FF2B5EF4-FFF2-40B4-BE49-F238E27FC236}">
                  <a16:creationId xmlns:a16="http://schemas.microsoft.com/office/drawing/2014/main" id="{C4972BE8-F1F8-6F5C-C2AB-60F1957663FA}"/>
                </a:ext>
              </a:extLst>
            </p:cNvPr>
            <p:cNvSpPr/>
            <p:nvPr/>
          </p:nvSpPr>
          <p:spPr>
            <a:xfrm flipV="1">
              <a:off x="7851848" y="1995442"/>
              <a:ext cx="2805157" cy="2805157"/>
            </a:xfrm>
            <a:prstGeom prst="blockArc">
              <a:avLst/>
            </a:prstGeom>
            <a:solidFill>
              <a:srgbClr val="B4E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8661CF7-242A-4BD8-25BB-2D5B8A3894AA}"/>
                </a:ext>
              </a:extLst>
            </p:cNvPr>
            <p:cNvSpPr/>
            <p:nvPr/>
          </p:nvSpPr>
          <p:spPr>
            <a:xfrm flipV="1">
              <a:off x="3640752" y="1995442"/>
              <a:ext cx="2805157" cy="2805157"/>
            </a:xfrm>
            <a:prstGeom prst="ellipse">
              <a:avLst/>
            </a:prstGeom>
            <a:solidFill>
              <a:srgbClr val="F2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19FD40E-DF69-4244-067F-C76CE90B4FA6}"/>
                </a:ext>
              </a:extLst>
            </p:cNvPr>
            <p:cNvSpPr/>
            <p:nvPr/>
          </p:nvSpPr>
          <p:spPr>
            <a:xfrm flipV="1">
              <a:off x="4340566" y="2695258"/>
              <a:ext cx="1405525" cy="1405525"/>
            </a:xfrm>
            <a:prstGeom prst="ellipse">
              <a:avLst/>
            </a:prstGeom>
            <a:solidFill>
              <a:schemeClr val="bg1"/>
            </a:solidFill>
            <a:ln w="76200">
              <a:noFill/>
            </a:ln>
            <a:effectLst>
              <a:outerShdw blurRad="241300" dist="381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D61C782-8B57-E399-498C-95A64133F315}"/>
                </a:ext>
              </a:extLst>
            </p:cNvPr>
            <p:cNvSpPr/>
            <p:nvPr/>
          </p:nvSpPr>
          <p:spPr>
            <a:xfrm>
              <a:off x="1534995" y="1995442"/>
              <a:ext cx="2805157" cy="2805157"/>
            </a:xfrm>
            <a:prstGeom prst="ellipse">
              <a:avLst/>
            </a:prstGeom>
            <a:solidFill>
              <a:srgbClr val="F2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lock Arc 20">
              <a:extLst>
                <a:ext uri="{FF2B5EF4-FFF2-40B4-BE49-F238E27FC236}">
                  <a16:creationId xmlns:a16="http://schemas.microsoft.com/office/drawing/2014/main" id="{8E4B1D71-4F45-25BC-D200-A639574E2839}"/>
                </a:ext>
              </a:extLst>
            </p:cNvPr>
            <p:cNvSpPr/>
            <p:nvPr/>
          </p:nvSpPr>
          <p:spPr>
            <a:xfrm>
              <a:off x="1534995" y="1995442"/>
              <a:ext cx="2805157" cy="2805157"/>
            </a:xfrm>
            <a:prstGeom prst="blockArc">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9AFBC2B-09CB-DA65-BFF0-724AE9B5BED7}"/>
                </a:ext>
              </a:extLst>
            </p:cNvPr>
            <p:cNvSpPr/>
            <p:nvPr/>
          </p:nvSpPr>
          <p:spPr>
            <a:xfrm>
              <a:off x="2234809" y="2695256"/>
              <a:ext cx="1405525" cy="1405525"/>
            </a:xfrm>
            <a:prstGeom prst="ellipse">
              <a:avLst/>
            </a:prstGeom>
            <a:solidFill>
              <a:schemeClr val="bg1"/>
            </a:solidFill>
            <a:ln w="76200">
              <a:noFill/>
            </a:ln>
            <a:effectLst>
              <a:outerShdw blurRad="241300" dist="381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Block Arc 22">
              <a:extLst>
                <a:ext uri="{FF2B5EF4-FFF2-40B4-BE49-F238E27FC236}">
                  <a16:creationId xmlns:a16="http://schemas.microsoft.com/office/drawing/2014/main" id="{E0628FDD-A75E-47EC-C37A-46D3F9DBD41D}"/>
                </a:ext>
              </a:extLst>
            </p:cNvPr>
            <p:cNvSpPr/>
            <p:nvPr/>
          </p:nvSpPr>
          <p:spPr>
            <a:xfrm flipV="1">
              <a:off x="3643256" y="1991610"/>
              <a:ext cx="2805157" cy="2805157"/>
            </a:xfrm>
            <a:prstGeom prst="blockArc">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Block Arc 23">
              <a:extLst>
                <a:ext uri="{FF2B5EF4-FFF2-40B4-BE49-F238E27FC236}">
                  <a16:creationId xmlns:a16="http://schemas.microsoft.com/office/drawing/2014/main" id="{B3FC4FF9-221C-9C45-3D97-527412667D7C}"/>
                </a:ext>
              </a:extLst>
            </p:cNvPr>
            <p:cNvSpPr/>
            <p:nvPr/>
          </p:nvSpPr>
          <p:spPr>
            <a:xfrm>
              <a:off x="5746091" y="1995442"/>
              <a:ext cx="2805157" cy="2805157"/>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 Placeholder 2">
            <a:extLst>
              <a:ext uri="{FF2B5EF4-FFF2-40B4-BE49-F238E27FC236}">
                <a16:creationId xmlns:a16="http://schemas.microsoft.com/office/drawing/2014/main" id="{3C6C9C09-7079-1F93-0553-B4CDB22359DD}"/>
              </a:ext>
            </a:extLst>
          </p:cNvPr>
          <p:cNvSpPr>
            <a:spLocks noGrp="1"/>
          </p:cNvSpPr>
          <p:nvPr>
            <p:ph type="body" sz="quarter" idx="42"/>
          </p:nvPr>
        </p:nvSpPr>
        <p:spPr>
          <a:xfrm>
            <a:off x="1766886" y="5150046"/>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26" name="Text Placeholder 2">
            <a:extLst>
              <a:ext uri="{FF2B5EF4-FFF2-40B4-BE49-F238E27FC236}">
                <a16:creationId xmlns:a16="http://schemas.microsoft.com/office/drawing/2014/main" id="{3F7B68EB-95EE-1F7C-9976-02BCE6169910}"/>
              </a:ext>
            </a:extLst>
          </p:cNvPr>
          <p:cNvSpPr>
            <a:spLocks noGrp="1"/>
          </p:cNvSpPr>
          <p:nvPr>
            <p:ph type="body" sz="quarter" idx="43"/>
          </p:nvPr>
        </p:nvSpPr>
        <p:spPr>
          <a:xfrm>
            <a:off x="3890963" y="4796035"/>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27" name="Text Placeholder 2">
            <a:extLst>
              <a:ext uri="{FF2B5EF4-FFF2-40B4-BE49-F238E27FC236}">
                <a16:creationId xmlns:a16="http://schemas.microsoft.com/office/drawing/2014/main" id="{A52AE42A-1E54-BFAD-D2B7-DE5764EADF37}"/>
              </a:ext>
            </a:extLst>
          </p:cNvPr>
          <p:cNvSpPr>
            <a:spLocks noGrp="1"/>
          </p:cNvSpPr>
          <p:nvPr>
            <p:ph type="body" sz="quarter" idx="44"/>
          </p:nvPr>
        </p:nvSpPr>
        <p:spPr>
          <a:xfrm>
            <a:off x="3890961" y="5166117"/>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28" name="Text Placeholder 2">
            <a:extLst>
              <a:ext uri="{FF2B5EF4-FFF2-40B4-BE49-F238E27FC236}">
                <a16:creationId xmlns:a16="http://schemas.microsoft.com/office/drawing/2014/main" id="{2C6A58FA-4F47-6D80-2B15-67C848998738}"/>
              </a:ext>
            </a:extLst>
          </p:cNvPr>
          <p:cNvSpPr>
            <a:spLocks noGrp="1"/>
          </p:cNvSpPr>
          <p:nvPr>
            <p:ph type="body" sz="quarter" idx="45"/>
          </p:nvPr>
        </p:nvSpPr>
        <p:spPr>
          <a:xfrm>
            <a:off x="6015038" y="4779964"/>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29" name="Text Placeholder 2">
            <a:extLst>
              <a:ext uri="{FF2B5EF4-FFF2-40B4-BE49-F238E27FC236}">
                <a16:creationId xmlns:a16="http://schemas.microsoft.com/office/drawing/2014/main" id="{D0FBAA3C-826E-0ECA-F6C1-1372ADDE42D3}"/>
              </a:ext>
            </a:extLst>
          </p:cNvPr>
          <p:cNvSpPr>
            <a:spLocks noGrp="1"/>
          </p:cNvSpPr>
          <p:nvPr>
            <p:ph type="body" sz="quarter" idx="46"/>
          </p:nvPr>
        </p:nvSpPr>
        <p:spPr>
          <a:xfrm>
            <a:off x="6015036" y="5150046"/>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0" name="Text Placeholder 2">
            <a:extLst>
              <a:ext uri="{FF2B5EF4-FFF2-40B4-BE49-F238E27FC236}">
                <a16:creationId xmlns:a16="http://schemas.microsoft.com/office/drawing/2014/main" id="{59A5E832-C495-84AF-4B4B-9C19A58B1606}"/>
              </a:ext>
            </a:extLst>
          </p:cNvPr>
          <p:cNvSpPr>
            <a:spLocks noGrp="1"/>
          </p:cNvSpPr>
          <p:nvPr>
            <p:ph type="body" sz="quarter" idx="47"/>
          </p:nvPr>
        </p:nvSpPr>
        <p:spPr>
          <a:xfrm>
            <a:off x="8299424" y="4750742"/>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31" name="Text Placeholder 2">
            <a:extLst>
              <a:ext uri="{FF2B5EF4-FFF2-40B4-BE49-F238E27FC236}">
                <a16:creationId xmlns:a16="http://schemas.microsoft.com/office/drawing/2014/main" id="{1657BA55-48A3-CA14-C110-B214DE9AA97E}"/>
              </a:ext>
            </a:extLst>
          </p:cNvPr>
          <p:cNvSpPr>
            <a:spLocks noGrp="1"/>
          </p:cNvSpPr>
          <p:nvPr>
            <p:ph type="body" sz="quarter" idx="48"/>
          </p:nvPr>
        </p:nvSpPr>
        <p:spPr>
          <a:xfrm>
            <a:off x="8299422" y="5120824"/>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50" name="Picture 49" descr="A green triangle with a black background&#10;&#10;Description automatically generated with medium confidence">
            <a:extLst>
              <a:ext uri="{FF2B5EF4-FFF2-40B4-BE49-F238E27FC236}">
                <a16:creationId xmlns:a16="http://schemas.microsoft.com/office/drawing/2014/main" id="{51E14968-9F91-8645-7C1F-837FD0EED0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4E8AB9C9-0C3D-98F4-5A5C-B62BAA4A60EB}"/>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4A88A9AE-DEBB-E4C8-40B1-2B842360AB4C}"/>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3653C83F-2EBE-E80D-60F7-8B6ACCC5C9AE}"/>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1" name="Online Image Placeholder 12">
            <a:extLst>
              <a:ext uri="{FF2B5EF4-FFF2-40B4-BE49-F238E27FC236}">
                <a16:creationId xmlns:a16="http://schemas.microsoft.com/office/drawing/2014/main" id="{D7F228BC-D12F-CA50-0705-E92E71B218A0}"/>
              </a:ext>
            </a:extLst>
          </p:cNvPr>
          <p:cNvSpPr>
            <a:spLocks noGrp="1"/>
          </p:cNvSpPr>
          <p:nvPr>
            <p:ph type="clipArt" sz="quarter" idx="25"/>
          </p:nvPr>
        </p:nvSpPr>
        <p:spPr>
          <a:xfrm>
            <a:off x="2180403" y="2822028"/>
            <a:ext cx="1001724" cy="683930"/>
          </a:xfrm>
        </p:spPr>
        <p:txBody>
          <a:bodyPr>
            <a:normAutofit/>
          </a:bodyPr>
          <a:lstStyle>
            <a:lvl1pPr marL="0" indent="0">
              <a:buNone/>
              <a:defRPr sz="1200"/>
            </a:lvl1pPr>
          </a:lstStyle>
          <a:p>
            <a:r>
              <a:rPr lang="en-US"/>
              <a:t>Click icon to add online image</a:t>
            </a:r>
            <a:endParaRPr lang="en-US" dirty="0"/>
          </a:p>
        </p:txBody>
      </p:sp>
      <p:sp>
        <p:nvSpPr>
          <p:cNvPr id="32" name="Online Image Placeholder 12">
            <a:extLst>
              <a:ext uri="{FF2B5EF4-FFF2-40B4-BE49-F238E27FC236}">
                <a16:creationId xmlns:a16="http://schemas.microsoft.com/office/drawing/2014/main" id="{62E752F3-AB57-6621-1089-0C0AFD6BB30F}"/>
              </a:ext>
            </a:extLst>
          </p:cNvPr>
          <p:cNvSpPr>
            <a:spLocks noGrp="1"/>
          </p:cNvSpPr>
          <p:nvPr>
            <p:ph type="clipArt" sz="quarter" idx="55"/>
          </p:nvPr>
        </p:nvSpPr>
        <p:spPr>
          <a:xfrm>
            <a:off x="4285746" y="2771182"/>
            <a:ext cx="1001724" cy="683930"/>
          </a:xfrm>
        </p:spPr>
        <p:txBody>
          <a:bodyPr>
            <a:normAutofit/>
          </a:bodyPr>
          <a:lstStyle>
            <a:lvl1pPr marL="0" indent="0">
              <a:buNone/>
              <a:defRPr sz="1200"/>
            </a:lvl1pPr>
          </a:lstStyle>
          <a:p>
            <a:r>
              <a:rPr lang="en-US"/>
              <a:t>Click icon to add online image</a:t>
            </a:r>
            <a:endParaRPr lang="en-US" dirty="0"/>
          </a:p>
        </p:txBody>
      </p:sp>
      <p:sp>
        <p:nvSpPr>
          <p:cNvPr id="33" name="Online Image Placeholder 12">
            <a:extLst>
              <a:ext uri="{FF2B5EF4-FFF2-40B4-BE49-F238E27FC236}">
                <a16:creationId xmlns:a16="http://schemas.microsoft.com/office/drawing/2014/main" id="{CD4045A7-CD8F-8C26-D7FE-1EC78DDD7BA4}"/>
              </a:ext>
            </a:extLst>
          </p:cNvPr>
          <p:cNvSpPr>
            <a:spLocks noGrp="1"/>
          </p:cNvSpPr>
          <p:nvPr>
            <p:ph type="clipArt" sz="quarter" idx="56"/>
          </p:nvPr>
        </p:nvSpPr>
        <p:spPr>
          <a:xfrm>
            <a:off x="6403886" y="2768603"/>
            <a:ext cx="1001724" cy="683930"/>
          </a:xfrm>
        </p:spPr>
        <p:txBody>
          <a:bodyPr>
            <a:normAutofit/>
          </a:bodyPr>
          <a:lstStyle>
            <a:lvl1pPr marL="0" indent="0">
              <a:buNone/>
              <a:defRPr sz="1200"/>
            </a:lvl1pPr>
          </a:lstStyle>
          <a:p>
            <a:r>
              <a:rPr lang="en-US"/>
              <a:t>Click icon to add online image</a:t>
            </a:r>
            <a:endParaRPr lang="en-US" dirty="0"/>
          </a:p>
        </p:txBody>
      </p:sp>
      <p:sp>
        <p:nvSpPr>
          <p:cNvPr id="34" name="Online Image Placeholder 12">
            <a:extLst>
              <a:ext uri="{FF2B5EF4-FFF2-40B4-BE49-F238E27FC236}">
                <a16:creationId xmlns:a16="http://schemas.microsoft.com/office/drawing/2014/main" id="{358E4645-F253-5070-6150-AD0D6BF54315}"/>
              </a:ext>
            </a:extLst>
          </p:cNvPr>
          <p:cNvSpPr>
            <a:spLocks noGrp="1"/>
          </p:cNvSpPr>
          <p:nvPr>
            <p:ph type="clipArt" sz="quarter" idx="57"/>
          </p:nvPr>
        </p:nvSpPr>
        <p:spPr>
          <a:xfrm>
            <a:off x="8509229" y="2717757"/>
            <a:ext cx="1001724" cy="683930"/>
          </a:xfrm>
        </p:spPr>
        <p:txBody>
          <a:bodyPr>
            <a:normAutofit/>
          </a:bodyPr>
          <a:lstStyle>
            <a:lvl1pPr marL="0" indent="0">
              <a:buNone/>
              <a:defRPr sz="1200"/>
            </a:lvl1pPr>
          </a:lstStyle>
          <a:p>
            <a:r>
              <a:rPr lang="en-US"/>
              <a:t>Click icon to add online image</a:t>
            </a:r>
            <a:endParaRPr lang="en-US" dirty="0"/>
          </a:p>
        </p:txBody>
      </p:sp>
    </p:spTree>
    <p:extLst>
      <p:ext uri="{BB962C8B-B14F-4D97-AF65-F5344CB8AC3E}">
        <p14:creationId xmlns:p14="http://schemas.microsoft.com/office/powerpoint/2010/main" val="2917293223"/>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os="268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5 Categorie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9B8532-EB8E-6076-2660-4616F9823DAD}"/>
              </a:ext>
            </a:extLst>
          </p:cNvPr>
          <p:cNvSpPr/>
          <p:nvPr/>
        </p:nvSpPr>
        <p:spPr>
          <a:xfrm>
            <a:off x="493485" y="3395158"/>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aphicFrame>
        <p:nvGraphicFramePr>
          <p:cNvPr id="6" name="Content Placeholder 3" descr="Timeline Placeholder ">
            <a:extLst>
              <a:ext uri="{FF2B5EF4-FFF2-40B4-BE49-F238E27FC236}">
                <a16:creationId xmlns:a16="http://schemas.microsoft.com/office/drawing/2014/main" id="{F7BBC763-E362-65BF-02DE-9AC7EFC3C480}"/>
              </a:ext>
            </a:extLst>
          </p:cNvPr>
          <p:cNvGraphicFramePr>
            <a:graphicFrameLocks/>
          </p:cNvGraphicFramePr>
          <p:nvPr>
            <p:extLst>
              <p:ext uri="{D42A27DB-BD31-4B8C-83A1-F6EECF244321}">
                <p14:modId xmlns:p14="http://schemas.microsoft.com/office/powerpoint/2010/main" val="850998098"/>
              </p:ext>
            </p:extLst>
          </p:nvPr>
        </p:nvGraphicFramePr>
        <p:xfrm>
          <a:off x="850900" y="1319514"/>
          <a:ext cx="10125075" cy="4860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 Placeholder 2">
            <a:extLst>
              <a:ext uri="{FF2B5EF4-FFF2-40B4-BE49-F238E27FC236}">
                <a16:creationId xmlns:a16="http://schemas.microsoft.com/office/drawing/2014/main" id="{28DA5F01-D499-0493-7A0B-BF05064F5C52}"/>
              </a:ext>
            </a:extLst>
          </p:cNvPr>
          <p:cNvSpPr>
            <a:spLocks noGrp="1"/>
          </p:cNvSpPr>
          <p:nvPr>
            <p:ph type="body" sz="quarter" idx="18"/>
          </p:nvPr>
        </p:nvSpPr>
        <p:spPr>
          <a:xfrm>
            <a:off x="897277"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9" name="Text Placeholder 2">
            <a:extLst>
              <a:ext uri="{FF2B5EF4-FFF2-40B4-BE49-F238E27FC236}">
                <a16:creationId xmlns:a16="http://schemas.microsoft.com/office/drawing/2014/main" id="{7DA1BC44-8C2F-4D42-82FB-07AB38F339FE}"/>
              </a:ext>
            </a:extLst>
          </p:cNvPr>
          <p:cNvSpPr>
            <a:spLocks noGrp="1"/>
          </p:cNvSpPr>
          <p:nvPr>
            <p:ph type="body" sz="quarter" idx="42"/>
          </p:nvPr>
        </p:nvSpPr>
        <p:spPr>
          <a:xfrm>
            <a:off x="897276"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11" name="Text Placeholder 2">
            <a:extLst>
              <a:ext uri="{FF2B5EF4-FFF2-40B4-BE49-F238E27FC236}">
                <a16:creationId xmlns:a16="http://schemas.microsoft.com/office/drawing/2014/main" id="{411E152A-9664-412C-51C5-C8DFCDC390AD}"/>
              </a:ext>
            </a:extLst>
          </p:cNvPr>
          <p:cNvSpPr>
            <a:spLocks noGrp="1"/>
          </p:cNvSpPr>
          <p:nvPr>
            <p:ph type="body" sz="quarter" idx="43"/>
          </p:nvPr>
        </p:nvSpPr>
        <p:spPr>
          <a:xfrm>
            <a:off x="2954677"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33" name="Text Placeholder 2">
            <a:extLst>
              <a:ext uri="{FF2B5EF4-FFF2-40B4-BE49-F238E27FC236}">
                <a16:creationId xmlns:a16="http://schemas.microsoft.com/office/drawing/2014/main" id="{0918CDEC-24FF-3C15-B020-D4EAEBA736F8}"/>
              </a:ext>
            </a:extLst>
          </p:cNvPr>
          <p:cNvSpPr>
            <a:spLocks noGrp="1"/>
          </p:cNvSpPr>
          <p:nvPr>
            <p:ph type="body" sz="quarter" idx="44"/>
          </p:nvPr>
        </p:nvSpPr>
        <p:spPr>
          <a:xfrm>
            <a:off x="2954676"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5" name="Text Placeholder 2">
            <a:extLst>
              <a:ext uri="{FF2B5EF4-FFF2-40B4-BE49-F238E27FC236}">
                <a16:creationId xmlns:a16="http://schemas.microsoft.com/office/drawing/2014/main" id="{2975CD69-9223-73D8-3CE6-7C19B85168FB}"/>
              </a:ext>
            </a:extLst>
          </p:cNvPr>
          <p:cNvSpPr>
            <a:spLocks noGrp="1"/>
          </p:cNvSpPr>
          <p:nvPr>
            <p:ph type="body" sz="quarter" idx="45"/>
          </p:nvPr>
        </p:nvSpPr>
        <p:spPr>
          <a:xfrm>
            <a:off x="5012077"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36" name="Text Placeholder 2">
            <a:extLst>
              <a:ext uri="{FF2B5EF4-FFF2-40B4-BE49-F238E27FC236}">
                <a16:creationId xmlns:a16="http://schemas.microsoft.com/office/drawing/2014/main" id="{23E8B116-3DF4-C4B1-CB31-77AD62AF2666}"/>
              </a:ext>
            </a:extLst>
          </p:cNvPr>
          <p:cNvSpPr>
            <a:spLocks noGrp="1"/>
          </p:cNvSpPr>
          <p:nvPr>
            <p:ph type="body" sz="quarter" idx="46"/>
          </p:nvPr>
        </p:nvSpPr>
        <p:spPr>
          <a:xfrm>
            <a:off x="5012076"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7" name="Text Placeholder 2">
            <a:extLst>
              <a:ext uri="{FF2B5EF4-FFF2-40B4-BE49-F238E27FC236}">
                <a16:creationId xmlns:a16="http://schemas.microsoft.com/office/drawing/2014/main" id="{483901D8-C85B-640C-E836-DEF38C30AC8B}"/>
              </a:ext>
            </a:extLst>
          </p:cNvPr>
          <p:cNvSpPr>
            <a:spLocks noGrp="1"/>
          </p:cNvSpPr>
          <p:nvPr>
            <p:ph type="body" sz="quarter" idx="47"/>
          </p:nvPr>
        </p:nvSpPr>
        <p:spPr>
          <a:xfrm>
            <a:off x="7082006"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38" name="Text Placeholder 2">
            <a:extLst>
              <a:ext uri="{FF2B5EF4-FFF2-40B4-BE49-F238E27FC236}">
                <a16:creationId xmlns:a16="http://schemas.microsoft.com/office/drawing/2014/main" id="{FAFFA90B-2F6D-E1DA-7AEF-41A8BF85EDE1}"/>
              </a:ext>
            </a:extLst>
          </p:cNvPr>
          <p:cNvSpPr>
            <a:spLocks noGrp="1"/>
          </p:cNvSpPr>
          <p:nvPr>
            <p:ph type="body" sz="quarter" idx="48"/>
          </p:nvPr>
        </p:nvSpPr>
        <p:spPr>
          <a:xfrm>
            <a:off x="7082005"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9" name="Text Placeholder 2">
            <a:extLst>
              <a:ext uri="{FF2B5EF4-FFF2-40B4-BE49-F238E27FC236}">
                <a16:creationId xmlns:a16="http://schemas.microsoft.com/office/drawing/2014/main" id="{43330EB0-C4E7-BC2F-B16E-57932B2D65A3}"/>
              </a:ext>
            </a:extLst>
          </p:cNvPr>
          <p:cNvSpPr>
            <a:spLocks noGrp="1"/>
          </p:cNvSpPr>
          <p:nvPr>
            <p:ph type="body" sz="quarter" idx="49"/>
          </p:nvPr>
        </p:nvSpPr>
        <p:spPr>
          <a:xfrm>
            <a:off x="9151935"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40" name="Text Placeholder 2">
            <a:extLst>
              <a:ext uri="{FF2B5EF4-FFF2-40B4-BE49-F238E27FC236}">
                <a16:creationId xmlns:a16="http://schemas.microsoft.com/office/drawing/2014/main" id="{999E597F-4ABF-ADE6-80CE-F1E24BC8B907}"/>
              </a:ext>
            </a:extLst>
          </p:cNvPr>
          <p:cNvSpPr>
            <a:spLocks noGrp="1"/>
          </p:cNvSpPr>
          <p:nvPr>
            <p:ph type="body" sz="quarter" idx="50"/>
          </p:nvPr>
        </p:nvSpPr>
        <p:spPr>
          <a:xfrm>
            <a:off x="9151934"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41" name="Picture 40" descr="A green triangle with a black background&#10;&#10;Description automatically generated with medium confidence">
            <a:extLst>
              <a:ext uri="{FF2B5EF4-FFF2-40B4-BE49-F238E27FC236}">
                <a16:creationId xmlns:a16="http://schemas.microsoft.com/office/drawing/2014/main" id="{8AF3C7BD-5C29-7B78-9BF8-C7914A39BA6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479D7D8E-8317-964A-8D21-E54D6DEDCAE5}"/>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24E2674A-6B75-73D2-7F27-0FB8FFB2C21E}"/>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06152559-A441-E887-8B2A-CED25CCAAE2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graphicFrame>
        <p:nvGraphicFramePr>
          <p:cNvPr id="10" name="Content Placeholder 3" descr="Timeline Placeholder ">
            <a:extLst>
              <a:ext uri="{FF2B5EF4-FFF2-40B4-BE49-F238E27FC236}">
                <a16:creationId xmlns:a16="http://schemas.microsoft.com/office/drawing/2014/main" id="{C3717EC1-320C-2DDC-1A74-290A7641DE5A}"/>
              </a:ext>
            </a:extLst>
          </p:cNvPr>
          <p:cNvGraphicFramePr>
            <a:graphicFrameLocks/>
          </p:cNvGraphicFramePr>
          <p:nvPr userDrawn="1">
            <p:extLst>
              <p:ext uri="{D42A27DB-BD31-4B8C-83A1-F6EECF244321}">
                <p14:modId xmlns:p14="http://schemas.microsoft.com/office/powerpoint/2010/main" val="850998098"/>
              </p:ext>
            </p:extLst>
          </p:nvPr>
        </p:nvGraphicFramePr>
        <p:xfrm>
          <a:off x="850900" y="1319514"/>
          <a:ext cx="10125075" cy="486062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2" name="Picture 11" descr="A green triangle with a black background&#10;&#10;Description automatically generated with medium confidence">
            <a:extLst>
              <a:ext uri="{FF2B5EF4-FFF2-40B4-BE49-F238E27FC236}">
                <a16:creationId xmlns:a16="http://schemas.microsoft.com/office/drawing/2014/main" id="{89FF8E65-DC00-0035-3568-259453F3FE0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3" name="Straight Connector 12">
            <a:extLst>
              <a:ext uri="{FF2B5EF4-FFF2-40B4-BE49-F238E27FC236}">
                <a16:creationId xmlns:a16="http://schemas.microsoft.com/office/drawing/2014/main" id="{FE9CAA8E-30AD-A33E-EE5D-8DA375009AC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281F9AC6-D530-52F7-3722-C5D57641CC00}"/>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08710863"/>
      </p:ext>
    </p:extLst>
  </p:cSld>
  <p:clrMapOvr>
    <a:masterClrMapping/>
  </p:clrMapOvr>
  <p:extLst>
    <p:ext uri="{DCECCB84-F9BA-43D5-87BE-67443E8EF086}">
      <p15:sldGuideLst xmlns:p15="http://schemas.microsoft.com/office/powerpoint/2012/main">
        <p15:guide id="1" pos="768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6 Categories_a">
    <p:spTree>
      <p:nvGrpSpPr>
        <p:cNvPr id="1" name=""/>
        <p:cNvGrpSpPr/>
        <p:nvPr/>
      </p:nvGrpSpPr>
      <p:grpSpPr>
        <a:xfrm>
          <a:off x="0" y="0"/>
          <a:ext cx="0" cy="0"/>
          <a:chOff x="0" y="0"/>
          <a:chExt cx="0" cy="0"/>
        </a:xfrm>
      </p:grpSpPr>
      <p:sp>
        <p:nvSpPr>
          <p:cNvPr id="78" name="object 3">
            <a:extLst>
              <a:ext uri="{FF2B5EF4-FFF2-40B4-BE49-F238E27FC236}">
                <a16:creationId xmlns:a16="http://schemas.microsoft.com/office/drawing/2014/main" id="{72011E3F-D2F0-335C-C95A-26E890FEF706}"/>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25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82"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bject 3">
            <a:extLst>
              <a:ext uri="{FF2B5EF4-FFF2-40B4-BE49-F238E27FC236}">
                <a16:creationId xmlns:a16="http://schemas.microsoft.com/office/drawing/2014/main" id="{6F996978-081D-94BC-46FC-324ECD1F7DF2}"/>
              </a:ext>
            </a:extLst>
          </p:cNvPr>
          <p:cNvSpPr/>
          <p:nvPr/>
        </p:nvSpPr>
        <p:spPr>
          <a:xfrm>
            <a:off x="1604512" y="4407418"/>
            <a:ext cx="4251683" cy="1143924"/>
          </a:xfrm>
          <a:custGeom>
            <a:avLst/>
            <a:gdLst/>
            <a:ahLst/>
            <a:cxnLst/>
            <a:rect l="l" t="t" r="r" b="b"/>
            <a:pathLst>
              <a:path w="7790815" h="2096134">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a:ln>
            <a:no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 name="object 6">
            <a:extLst>
              <a:ext uri="{FF2B5EF4-FFF2-40B4-BE49-F238E27FC236}">
                <a16:creationId xmlns:a16="http://schemas.microsoft.com/office/drawing/2014/main" id="{AA7C08D4-28D8-25E5-71C7-A9C91EC9EC25}"/>
              </a:ext>
            </a:extLst>
          </p:cNvPr>
          <p:cNvSpPr/>
          <p:nvPr/>
        </p:nvSpPr>
        <p:spPr>
          <a:xfrm>
            <a:off x="1604512" y="1850329"/>
            <a:ext cx="4251683" cy="1143924"/>
          </a:xfrm>
          <a:custGeom>
            <a:avLst/>
            <a:gdLst/>
            <a:ahLst/>
            <a:cxnLst/>
            <a:rect l="l" t="t" r="r" b="b"/>
            <a:pathLst>
              <a:path w="7790815" h="2096135">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5" name="object 22">
            <a:extLst>
              <a:ext uri="{FF2B5EF4-FFF2-40B4-BE49-F238E27FC236}">
                <a16:creationId xmlns:a16="http://schemas.microsoft.com/office/drawing/2014/main" id="{60F01C7D-7164-22CE-EE26-A5C60292529B}"/>
              </a:ext>
            </a:extLst>
          </p:cNvPr>
          <p:cNvSpPr/>
          <p:nvPr/>
        </p:nvSpPr>
        <p:spPr>
          <a:xfrm>
            <a:off x="1604512" y="3130327"/>
            <a:ext cx="4251683" cy="1143924"/>
          </a:xfrm>
          <a:custGeom>
            <a:avLst/>
            <a:gdLst/>
            <a:ahLst/>
            <a:cxnLst/>
            <a:rect l="l" t="t" r="r" b="b"/>
            <a:pathLst>
              <a:path w="7790815" h="2096134">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 name="object 20">
            <a:extLst>
              <a:ext uri="{FF2B5EF4-FFF2-40B4-BE49-F238E27FC236}">
                <a16:creationId xmlns:a16="http://schemas.microsoft.com/office/drawing/2014/main" id="{46DB1358-7611-1FEA-8558-FC3C7A24532C}"/>
              </a:ext>
            </a:extLst>
          </p:cNvPr>
          <p:cNvSpPr/>
          <p:nvPr/>
        </p:nvSpPr>
        <p:spPr>
          <a:xfrm>
            <a:off x="3318795" y="4525338"/>
            <a:ext cx="0" cy="907931"/>
          </a:xfrm>
          <a:custGeom>
            <a:avLst/>
            <a:gdLst/>
            <a:ahLst/>
            <a:cxnLst/>
            <a:rect l="l" t="t" r="r" b="b"/>
            <a:pathLst>
              <a:path h="1663700">
                <a:moveTo>
                  <a:pt x="0" y="0"/>
                </a:moveTo>
                <a:lnTo>
                  <a:pt x="0" y="1663374"/>
                </a:lnTo>
              </a:path>
            </a:pathLst>
          </a:custGeom>
          <a:ln w="11966">
            <a:solidFill>
              <a:srgbClr val="042126"/>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 name="object 31">
            <a:extLst>
              <a:ext uri="{FF2B5EF4-FFF2-40B4-BE49-F238E27FC236}">
                <a16:creationId xmlns:a16="http://schemas.microsoft.com/office/drawing/2014/main" id="{1F0FD45B-6996-68E8-96B6-B7938A20E84F}"/>
              </a:ext>
            </a:extLst>
          </p:cNvPr>
          <p:cNvSpPr/>
          <p:nvPr/>
        </p:nvSpPr>
        <p:spPr>
          <a:xfrm>
            <a:off x="3318795" y="3248242"/>
            <a:ext cx="0" cy="907931"/>
          </a:xfrm>
          <a:custGeom>
            <a:avLst/>
            <a:gdLst/>
            <a:ahLst/>
            <a:cxnLst/>
            <a:rect l="l" t="t" r="r" b="b"/>
            <a:pathLst>
              <a:path h="1663700">
                <a:moveTo>
                  <a:pt x="0" y="0"/>
                </a:moveTo>
                <a:lnTo>
                  <a:pt x="0" y="1663374"/>
                </a:lnTo>
              </a:path>
            </a:pathLst>
          </a:custGeom>
          <a:ln w="11966">
            <a:solidFill>
              <a:srgbClr val="042126"/>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7" name="object 33">
            <a:extLst>
              <a:ext uri="{FF2B5EF4-FFF2-40B4-BE49-F238E27FC236}">
                <a16:creationId xmlns:a16="http://schemas.microsoft.com/office/drawing/2014/main" id="{181DEE8F-9CB1-E822-76BE-2B185538DFE9}"/>
              </a:ext>
            </a:extLst>
          </p:cNvPr>
          <p:cNvSpPr/>
          <p:nvPr/>
        </p:nvSpPr>
        <p:spPr>
          <a:xfrm>
            <a:off x="3318796" y="1968244"/>
            <a:ext cx="0" cy="907931"/>
          </a:xfrm>
          <a:custGeom>
            <a:avLst/>
            <a:gdLst/>
            <a:ahLst/>
            <a:cxnLst/>
            <a:rect l="l" t="t" r="r" b="b"/>
            <a:pathLst>
              <a:path h="1663700">
                <a:moveTo>
                  <a:pt x="0" y="0"/>
                </a:moveTo>
                <a:lnTo>
                  <a:pt x="0" y="1663374"/>
                </a:lnTo>
              </a:path>
            </a:pathLst>
          </a:custGeom>
          <a:ln w="11966">
            <a:solidFill>
              <a:srgbClr val="042126"/>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1" name="Oval 20">
            <a:extLst>
              <a:ext uri="{FF2B5EF4-FFF2-40B4-BE49-F238E27FC236}">
                <a16:creationId xmlns:a16="http://schemas.microsoft.com/office/drawing/2014/main" id="{E57D5D84-8EFA-4A2D-735A-828D653A01E8}"/>
              </a:ext>
            </a:extLst>
          </p:cNvPr>
          <p:cNvSpPr>
            <a:spLocks noChangeAspect="1"/>
          </p:cNvSpPr>
          <p:nvPr/>
        </p:nvSpPr>
        <p:spPr>
          <a:xfrm>
            <a:off x="1069073" y="2010792"/>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4" name="Oval 23">
            <a:extLst>
              <a:ext uri="{FF2B5EF4-FFF2-40B4-BE49-F238E27FC236}">
                <a16:creationId xmlns:a16="http://schemas.microsoft.com/office/drawing/2014/main" id="{492BC769-7F49-76C2-BBBF-28DC48916A4E}"/>
              </a:ext>
            </a:extLst>
          </p:cNvPr>
          <p:cNvSpPr>
            <a:spLocks noChangeAspect="1"/>
          </p:cNvSpPr>
          <p:nvPr/>
        </p:nvSpPr>
        <p:spPr>
          <a:xfrm>
            <a:off x="1069073" y="3330973"/>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7" name="Oval 26">
            <a:extLst>
              <a:ext uri="{FF2B5EF4-FFF2-40B4-BE49-F238E27FC236}">
                <a16:creationId xmlns:a16="http://schemas.microsoft.com/office/drawing/2014/main" id="{C3B56DD6-477D-CA5F-59D0-D781673C97FD}"/>
              </a:ext>
            </a:extLst>
          </p:cNvPr>
          <p:cNvSpPr>
            <a:spLocks noChangeAspect="1"/>
          </p:cNvSpPr>
          <p:nvPr/>
        </p:nvSpPr>
        <p:spPr>
          <a:xfrm>
            <a:off x="1069073" y="4594304"/>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grpSp>
        <p:nvGrpSpPr>
          <p:cNvPr id="29" name="Group 28">
            <a:extLst>
              <a:ext uri="{FF2B5EF4-FFF2-40B4-BE49-F238E27FC236}">
                <a16:creationId xmlns:a16="http://schemas.microsoft.com/office/drawing/2014/main" id="{35F11B15-8329-577E-4227-FD2CDA0DF3D5}"/>
              </a:ext>
            </a:extLst>
          </p:cNvPr>
          <p:cNvGrpSpPr/>
          <p:nvPr/>
        </p:nvGrpSpPr>
        <p:grpSpPr>
          <a:xfrm>
            <a:off x="6185219" y="1850329"/>
            <a:ext cx="4743148" cy="3701013"/>
            <a:chOff x="6185563" y="1850329"/>
            <a:chExt cx="4743148" cy="3701013"/>
          </a:xfrm>
        </p:grpSpPr>
        <p:sp>
          <p:nvSpPr>
            <p:cNvPr id="30" name="object 36">
              <a:extLst>
                <a:ext uri="{FF2B5EF4-FFF2-40B4-BE49-F238E27FC236}">
                  <a16:creationId xmlns:a16="http://schemas.microsoft.com/office/drawing/2014/main" id="{14EA8CFB-37A6-D7DD-089A-05D9DC45FBCA}"/>
                </a:ext>
              </a:extLst>
            </p:cNvPr>
            <p:cNvSpPr/>
            <p:nvPr/>
          </p:nvSpPr>
          <p:spPr>
            <a:xfrm>
              <a:off x="6677028" y="4407418"/>
              <a:ext cx="4251683" cy="1143924"/>
            </a:xfrm>
            <a:custGeom>
              <a:avLst/>
              <a:gdLst/>
              <a:ahLst/>
              <a:cxnLst/>
              <a:rect l="l" t="t" r="r" b="b"/>
              <a:pathLst>
                <a:path w="7790815" h="2096134">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2" name="object 39">
              <a:extLst>
                <a:ext uri="{FF2B5EF4-FFF2-40B4-BE49-F238E27FC236}">
                  <a16:creationId xmlns:a16="http://schemas.microsoft.com/office/drawing/2014/main" id="{D2B1F603-B335-6272-05A1-13EDD864CD3E}"/>
                </a:ext>
              </a:extLst>
            </p:cNvPr>
            <p:cNvSpPr/>
            <p:nvPr/>
          </p:nvSpPr>
          <p:spPr>
            <a:xfrm>
              <a:off x="8482739" y="4525338"/>
              <a:ext cx="0" cy="907931"/>
            </a:xfrm>
            <a:custGeom>
              <a:avLst/>
              <a:gdLst/>
              <a:ahLst/>
              <a:cxnLst/>
              <a:rect l="l" t="t" r="r" b="b"/>
              <a:pathLst>
                <a:path h="1663700">
                  <a:moveTo>
                    <a:pt x="0" y="0"/>
                  </a:moveTo>
                  <a:lnTo>
                    <a:pt x="0" y="1663374"/>
                  </a:lnTo>
                </a:path>
              </a:pathLst>
            </a:custGeom>
            <a:ln w="11966">
              <a:solidFill>
                <a:srgbClr val="042025"/>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1" name="object 48">
              <a:extLst>
                <a:ext uri="{FF2B5EF4-FFF2-40B4-BE49-F238E27FC236}">
                  <a16:creationId xmlns:a16="http://schemas.microsoft.com/office/drawing/2014/main" id="{6CC34186-ACFB-FC83-1578-55E2DC278E01}"/>
                </a:ext>
              </a:extLst>
            </p:cNvPr>
            <p:cNvSpPr/>
            <p:nvPr/>
          </p:nvSpPr>
          <p:spPr>
            <a:xfrm>
              <a:off x="6677028" y="1850329"/>
              <a:ext cx="4251683" cy="1143924"/>
            </a:xfrm>
            <a:custGeom>
              <a:avLst/>
              <a:gdLst/>
              <a:ahLst/>
              <a:cxnLst/>
              <a:rect l="l" t="t" r="r" b="b"/>
              <a:pathLst>
                <a:path w="7790815" h="2096135">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3" name="object 56">
              <a:extLst>
                <a:ext uri="{FF2B5EF4-FFF2-40B4-BE49-F238E27FC236}">
                  <a16:creationId xmlns:a16="http://schemas.microsoft.com/office/drawing/2014/main" id="{5CBDDC8D-FF49-92B7-0C1C-09D659B1E9F9}"/>
                </a:ext>
              </a:extLst>
            </p:cNvPr>
            <p:cNvSpPr/>
            <p:nvPr/>
          </p:nvSpPr>
          <p:spPr>
            <a:xfrm>
              <a:off x="8482739" y="1968244"/>
              <a:ext cx="0" cy="907931"/>
            </a:xfrm>
            <a:custGeom>
              <a:avLst/>
              <a:gdLst/>
              <a:ahLst/>
              <a:cxnLst/>
              <a:rect l="l" t="t" r="r" b="b"/>
              <a:pathLst>
                <a:path h="1663700">
                  <a:moveTo>
                    <a:pt x="0" y="0"/>
                  </a:moveTo>
                  <a:lnTo>
                    <a:pt x="0" y="1663374"/>
                  </a:lnTo>
                </a:path>
              </a:pathLst>
            </a:custGeom>
            <a:ln w="11966">
              <a:solidFill>
                <a:srgbClr val="042025"/>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5" name="object 58">
              <a:extLst>
                <a:ext uri="{FF2B5EF4-FFF2-40B4-BE49-F238E27FC236}">
                  <a16:creationId xmlns:a16="http://schemas.microsoft.com/office/drawing/2014/main" id="{FF6D1870-05F7-C814-DE3B-F8EE2FCDA067}"/>
                </a:ext>
              </a:extLst>
            </p:cNvPr>
            <p:cNvSpPr/>
            <p:nvPr/>
          </p:nvSpPr>
          <p:spPr>
            <a:xfrm>
              <a:off x="6677028" y="3130327"/>
              <a:ext cx="4251683" cy="1143924"/>
            </a:xfrm>
            <a:custGeom>
              <a:avLst/>
              <a:gdLst/>
              <a:ahLst/>
              <a:cxnLst/>
              <a:rect l="l" t="t" r="r" b="b"/>
              <a:pathLst>
                <a:path w="7790815" h="2096134">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7" name="object 61">
              <a:extLst>
                <a:ext uri="{FF2B5EF4-FFF2-40B4-BE49-F238E27FC236}">
                  <a16:creationId xmlns:a16="http://schemas.microsoft.com/office/drawing/2014/main" id="{856502D8-24B1-0A0E-299F-8EB5EDE1E17C}"/>
                </a:ext>
              </a:extLst>
            </p:cNvPr>
            <p:cNvSpPr/>
            <p:nvPr/>
          </p:nvSpPr>
          <p:spPr>
            <a:xfrm>
              <a:off x="8482739" y="3248242"/>
              <a:ext cx="0" cy="907931"/>
            </a:xfrm>
            <a:custGeom>
              <a:avLst/>
              <a:gdLst/>
              <a:ahLst/>
              <a:cxnLst/>
              <a:rect l="l" t="t" r="r" b="b"/>
              <a:pathLst>
                <a:path h="1663700">
                  <a:moveTo>
                    <a:pt x="0" y="0"/>
                  </a:moveTo>
                  <a:lnTo>
                    <a:pt x="0" y="1663374"/>
                  </a:lnTo>
                </a:path>
              </a:pathLst>
            </a:custGeom>
            <a:ln w="11966">
              <a:solidFill>
                <a:srgbClr val="042025"/>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56" name="Oval 55">
              <a:extLst>
                <a:ext uri="{FF2B5EF4-FFF2-40B4-BE49-F238E27FC236}">
                  <a16:creationId xmlns:a16="http://schemas.microsoft.com/office/drawing/2014/main" id="{DD6251D9-AA13-88F2-B82B-1A4EA66BA04E}"/>
                </a:ext>
              </a:extLst>
            </p:cNvPr>
            <p:cNvSpPr>
              <a:spLocks noChangeAspect="1"/>
            </p:cNvSpPr>
            <p:nvPr/>
          </p:nvSpPr>
          <p:spPr>
            <a:xfrm>
              <a:off x="6185563" y="2010792"/>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4" name="Oval 53">
              <a:extLst>
                <a:ext uri="{FF2B5EF4-FFF2-40B4-BE49-F238E27FC236}">
                  <a16:creationId xmlns:a16="http://schemas.microsoft.com/office/drawing/2014/main" id="{CFC886C0-B0BA-EFD2-9AF5-0FE55B99C5B9}"/>
                </a:ext>
              </a:extLst>
            </p:cNvPr>
            <p:cNvSpPr>
              <a:spLocks noChangeAspect="1"/>
            </p:cNvSpPr>
            <p:nvPr/>
          </p:nvSpPr>
          <p:spPr>
            <a:xfrm>
              <a:off x="6185563" y="3330973"/>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2" name="Oval 51">
              <a:extLst>
                <a:ext uri="{FF2B5EF4-FFF2-40B4-BE49-F238E27FC236}">
                  <a16:creationId xmlns:a16="http://schemas.microsoft.com/office/drawing/2014/main" id="{E62FEAF0-E0C9-77EE-0147-7425FED4B3AE}"/>
                </a:ext>
              </a:extLst>
            </p:cNvPr>
            <p:cNvSpPr>
              <a:spLocks noChangeAspect="1"/>
            </p:cNvSpPr>
            <p:nvPr/>
          </p:nvSpPr>
          <p:spPr>
            <a:xfrm>
              <a:off x="6185563" y="4594304"/>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grpSp>
      <p:sp>
        <p:nvSpPr>
          <p:cNvPr id="65" name="Text Placeholder 2">
            <a:extLst>
              <a:ext uri="{FF2B5EF4-FFF2-40B4-BE49-F238E27FC236}">
                <a16:creationId xmlns:a16="http://schemas.microsoft.com/office/drawing/2014/main" id="{F9D4D8F8-B69C-92DA-27E0-676F3609DCE0}"/>
              </a:ext>
            </a:extLst>
          </p:cNvPr>
          <p:cNvSpPr>
            <a:spLocks noGrp="1"/>
          </p:cNvSpPr>
          <p:nvPr>
            <p:ph type="body" sz="quarter" idx="18"/>
          </p:nvPr>
        </p:nvSpPr>
        <p:spPr>
          <a:xfrm>
            <a:off x="1918777" y="2184294"/>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67" name="Text Placeholder 2">
            <a:extLst>
              <a:ext uri="{FF2B5EF4-FFF2-40B4-BE49-F238E27FC236}">
                <a16:creationId xmlns:a16="http://schemas.microsoft.com/office/drawing/2014/main" id="{B4446C8B-453A-77DE-6D09-61F42B9D92D5}"/>
              </a:ext>
            </a:extLst>
          </p:cNvPr>
          <p:cNvSpPr>
            <a:spLocks noGrp="1"/>
          </p:cNvSpPr>
          <p:nvPr>
            <p:ph type="body" sz="quarter" idx="42"/>
          </p:nvPr>
        </p:nvSpPr>
        <p:spPr>
          <a:xfrm>
            <a:off x="3471188" y="2110881"/>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8" name="Text Placeholder 2">
            <a:extLst>
              <a:ext uri="{FF2B5EF4-FFF2-40B4-BE49-F238E27FC236}">
                <a16:creationId xmlns:a16="http://schemas.microsoft.com/office/drawing/2014/main" id="{7A75FF60-9470-7AC0-816C-0CD9AB427F75}"/>
              </a:ext>
            </a:extLst>
          </p:cNvPr>
          <p:cNvSpPr>
            <a:spLocks noGrp="1"/>
          </p:cNvSpPr>
          <p:nvPr>
            <p:ph type="body" sz="quarter" idx="43"/>
          </p:nvPr>
        </p:nvSpPr>
        <p:spPr>
          <a:xfrm>
            <a:off x="1905907" y="3514806"/>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69" name="Text Placeholder 2">
            <a:extLst>
              <a:ext uri="{FF2B5EF4-FFF2-40B4-BE49-F238E27FC236}">
                <a16:creationId xmlns:a16="http://schemas.microsoft.com/office/drawing/2014/main" id="{80C28231-953F-E891-05F5-38EDD137CAB5}"/>
              </a:ext>
            </a:extLst>
          </p:cNvPr>
          <p:cNvSpPr>
            <a:spLocks noGrp="1"/>
          </p:cNvSpPr>
          <p:nvPr>
            <p:ph type="body" sz="quarter" idx="44"/>
          </p:nvPr>
        </p:nvSpPr>
        <p:spPr>
          <a:xfrm>
            <a:off x="3471188" y="3357638"/>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70" name="Text Placeholder 2">
            <a:extLst>
              <a:ext uri="{FF2B5EF4-FFF2-40B4-BE49-F238E27FC236}">
                <a16:creationId xmlns:a16="http://schemas.microsoft.com/office/drawing/2014/main" id="{2CA97471-BEAF-DB5E-98BF-7C8278E4A64F}"/>
              </a:ext>
            </a:extLst>
          </p:cNvPr>
          <p:cNvSpPr>
            <a:spLocks noGrp="1"/>
          </p:cNvSpPr>
          <p:nvPr>
            <p:ph type="body" sz="quarter" idx="45"/>
          </p:nvPr>
        </p:nvSpPr>
        <p:spPr>
          <a:xfrm>
            <a:off x="1945505" y="4761072"/>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71" name="Text Placeholder 2">
            <a:extLst>
              <a:ext uri="{FF2B5EF4-FFF2-40B4-BE49-F238E27FC236}">
                <a16:creationId xmlns:a16="http://schemas.microsoft.com/office/drawing/2014/main" id="{56662C44-4673-1370-1BCD-25AA828BB6E1}"/>
              </a:ext>
            </a:extLst>
          </p:cNvPr>
          <p:cNvSpPr>
            <a:spLocks noGrp="1"/>
          </p:cNvSpPr>
          <p:nvPr>
            <p:ph type="body" sz="quarter" idx="46"/>
          </p:nvPr>
        </p:nvSpPr>
        <p:spPr>
          <a:xfrm>
            <a:off x="3480162" y="4623463"/>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72" name="Text Placeholder 2">
            <a:extLst>
              <a:ext uri="{FF2B5EF4-FFF2-40B4-BE49-F238E27FC236}">
                <a16:creationId xmlns:a16="http://schemas.microsoft.com/office/drawing/2014/main" id="{0E62F1BC-6652-27D1-12D6-6F3B6D6CC823}"/>
              </a:ext>
            </a:extLst>
          </p:cNvPr>
          <p:cNvSpPr>
            <a:spLocks noGrp="1"/>
          </p:cNvSpPr>
          <p:nvPr>
            <p:ph type="body" sz="quarter" idx="47"/>
          </p:nvPr>
        </p:nvSpPr>
        <p:spPr>
          <a:xfrm>
            <a:off x="7069851" y="2189613"/>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73" name="Text Placeholder 2">
            <a:extLst>
              <a:ext uri="{FF2B5EF4-FFF2-40B4-BE49-F238E27FC236}">
                <a16:creationId xmlns:a16="http://schemas.microsoft.com/office/drawing/2014/main" id="{87025780-DE2E-0909-4B51-F6961F8E67BE}"/>
              </a:ext>
            </a:extLst>
          </p:cNvPr>
          <p:cNvSpPr>
            <a:spLocks noGrp="1"/>
          </p:cNvSpPr>
          <p:nvPr>
            <p:ph type="body" sz="quarter" idx="48"/>
          </p:nvPr>
        </p:nvSpPr>
        <p:spPr>
          <a:xfrm>
            <a:off x="8604508" y="2052004"/>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74" name="Text Placeholder 2">
            <a:extLst>
              <a:ext uri="{FF2B5EF4-FFF2-40B4-BE49-F238E27FC236}">
                <a16:creationId xmlns:a16="http://schemas.microsoft.com/office/drawing/2014/main" id="{2DE70EEE-AFA0-1151-0A50-609FE7D5A94E}"/>
              </a:ext>
            </a:extLst>
          </p:cNvPr>
          <p:cNvSpPr>
            <a:spLocks noGrp="1"/>
          </p:cNvSpPr>
          <p:nvPr>
            <p:ph type="body" sz="quarter" idx="49"/>
          </p:nvPr>
        </p:nvSpPr>
        <p:spPr>
          <a:xfrm>
            <a:off x="7069851" y="3425275"/>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75" name="Text Placeholder 2">
            <a:extLst>
              <a:ext uri="{FF2B5EF4-FFF2-40B4-BE49-F238E27FC236}">
                <a16:creationId xmlns:a16="http://schemas.microsoft.com/office/drawing/2014/main" id="{3B7E0CF8-B678-9EBC-0226-840899642022}"/>
              </a:ext>
            </a:extLst>
          </p:cNvPr>
          <p:cNvSpPr>
            <a:spLocks noGrp="1"/>
          </p:cNvSpPr>
          <p:nvPr>
            <p:ph type="body" sz="quarter" idx="50"/>
          </p:nvPr>
        </p:nvSpPr>
        <p:spPr>
          <a:xfrm>
            <a:off x="8604508" y="3321226"/>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76" name="Text Placeholder 2">
            <a:extLst>
              <a:ext uri="{FF2B5EF4-FFF2-40B4-BE49-F238E27FC236}">
                <a16:creationId xmlns:a16="http://schemas.microsoft.com/office/drawing/2014/main" id="{AB226FDF-8174-EABB-A0A2-260581D2442F}"/>
              </a:ext>
            </a:extLst>
          </p:cNvPr>
          <p:cNvSpPr>
            <a:spLocks noGrp="1"/>
          </p:cNvSpPr>
          <p:nvPr>
            <p:ph type="body" sz="quarter" idx="51"/>
          </p:nvPr>
        </p:nvSpPr>
        <p:spPr>
          <a:xfrm>
            <a:off x="7069851" y="4734707"/>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77" name="Text Placeholder 2">
            <a:extLst>
              <a:ext uri="{FF2B5EF4-FFF2-40B4-BE49-F238E27FC236}">
                <a16:creationId xmlns:a16="http://schemas.microsoft.com/office/drawing/2014/main" id="{55EBB016-C97C-E79C-B137-9882968F90A9}"/>
              </a:ext>
            </a:extLst>
          </p:cNvPr>
          <p:cNvSpPr>
            <a:spLocks noGrp="1"/>
          </p:cNvSpPr>
          <p:nvPr>
            <p:ph type="body" sz="quarter" idx="52"/>
          </p:nvPr>
        </p:nvSpPr>
        <p:spPr>
          <a:xfrm>
            <a:off x="8604508" y="4597098"/>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79" name="Picture 78" descr="A green triangle with a black background&#10;&#10;Description automatically generated with medium confidence">
            <a:extLst>
              <a:ext uri="{FF2B5EF4-FFF2-40B4-BE49-F238E27FC236}">
                <a16:creationId xmlns:a16="http://schemas.microsoft.com/office/drawing/2014/main" id="{87066924-38DB-C1E5-DA6E-83846BE51C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6" name="Title 1">
            <a:extLst>
              <a:ext uri="{FF2B5EF4-FFF2-40B4-BE49-F238E27FC236}">
                <a16:creationId xmlns:a16="http://schemas.microsoft.com/office/drawing/2014/main" id="{CE7905C9-2470-91AA-9102-E35D4273643D}"/>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E3CBE7B0-8382-C1F7-CC07-552BCC071B85}"/>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E36A334E-D25F-3564-3B89-78CA3E142597}"/>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8" name="Online Image Placeholder 12">
            <a:extLst>
              <a:ext uri="{FF2B5EF4-FFF2-40B4-BE49-F238E27FC236}">
                <a16:creationId xmlns:a16="http://schemas.microsoft.com/office/drawing/2014/main" id="{3DF4F327-A6C2-0C5A-D57A-E73D3018F25A}"/>
              </a:ext>
            </a:extLst>
          </p:cNvPr>
          <p:cNvSpPr>
            <a:spLocks noGrp="1"/>
          </p:cNvSpPr>
          <p:nvPr>
            <p:ph type="clipArt" sz="quarter" idx="28"/>
          </p:nvPr>
        </p:nvSpPr>
        <p:spPr>
          <a:xfrm>
            <a:off x="1249390" y="2177266"/>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9" name="Online Image Placeholder 12">
            <a:extLst>
              <a:ext uri="{FF2B5EF4-FFF2-40B4-BE49-F238E27FC236}">
                <a16:creationId xmlns:a16="http://schemas.microsoft.com/office/drawing/2014/main" id="{A49EBB96-EF7D-F7CA-4E4A-8268E8BC461B}"/>
              </a:ext>
            </a:extLst>
          </p:cNvPr>
          <p:cNvSpPr>
            <a:spLocks noGrp="1"/>
          </p:cNvSpPr>
          <p:nvPr>
            <p:ph type="clipArt" sz="quarter" idx="58"/>
          </p:nvPr>
        </p:nvSpPr>
        <p:spPr>
          <a:xfrm>
            <a:off x="1272500" y="3499092"/>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9" name="Online Image Placeholder 12">
            <a:extLst>
              <a:ext uri="{FF2B5EF4-FFF2-40B4-BE49-F238E27FC236}">
                <a16:creationId xmlns:a16="http://schemas.microsoft.com/office/drawing/2014/main" id="{56A9532F-9396-C99F-C9A1-F51E06EE4191}"/>
              </a:ext>
            </a:extLst>
          </p:cNvPr>
          <p:cNvSpPr>
            <a:spLocks noGrp="1"/>
          </p:cNvSpPr>
          <p:nvPr>
            <p:ph type="clipArt" sz="quarter" idx="59"/>
          </p:nvPr>
        </p:nvSpPr>
        <p:spPr>
          <a:xfrm>
            <a:off x="1257640" y="4762561"/>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20" name="Online Image Placeholder 12">
            <a:extLst>
              <a:ext uri="{FF2B5EF4-FFF2-40B4-BE49-F238E27FC236}">
                <a16:creationId xmlns:a16="http://schemas.microsoft.com/office/drawing/2014/main" id="{19920B6B-1153-B611-5C0C-E9EB9D63ECB8}"/>
              </a:ext>
            </a:extLst>
          </p:cNvPr>
          <p:cNvSpPr>
            <a:spLocks noGrp="1"/>
          </p:cNvSpPr>
          <p:nvPr>
            <p:ph type="clipArt" sz="quarter" idx="60"/>
          </p:nvPr>
        </p:nvSpPr>
        <p:spPr>
          <a:xfrm>
            <a:off x="6362502" y="2203072"/>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22" name="Online Image Placeholder 12">
            <a:extLst>
              <a:ext uri="{FF2B5EF4-FFF2-40B4-BE49-F238E27FC236}">
                <a16:creationId xmlns:a16="http://schemas.microsoft.com/office/drawing/2014/main" id="{808200C6-252A-88BC-9789-FBF7457FF389}"/>
              </a:ext>
            </a:extLst>
          </p:cNvPr>
          <p:cNvSpPr>
            <a:spLocks noGrp="1"/>
          </p:cNvSpPr>
          <p:nvPr>
            <p:ph type="clipArt" sz="quarter" idx="61"/>
          </p:nvPr>
        </p:nvSpPr>
        <p:spPr>
          <a:xfrm>
            <a:off x="6381984" y="3499092"/>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23" name="Online Image Placeholder 12">
            <a:extLst>
              <a:ext uri="{FF2B5EF4-FFF2-40B4-BE49-F238E27FC236}">
                <a16:creationId xmlns:a16="http://schemas.microsoft.com/office/drawing/2014/main" id="{4C4337B9-F2EF-72F6-810B-D3FD38710379}"/>
              </a:ext>
            </a:extLst>
          </p:cNvPr>
          <p:cNvSpPr>
            <a:spLocks noGrp="1"/>
          </p:cNvSpPr>
          <p:nvPr>
            <p:ph type="clipArt" sz="quarter" idx="62"/>
          </p:nvPr>
        </p:nvSpPr>
        <p:spPr>
          <a:xfrm>
            <a:off x="6396386" y="4759259"/>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Tree>
    <p:extLst>
      <p:ext uri="{BB962C8B-B14F-4D97-AF65-F5344CB8AC3E}">
        <p14:creationId xmlns:p14="http://schemas.microsoft.com/office/powerpoint/2010/main" val="2514890577"/>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os="268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6 Categories_b">
    <p:spTree>
      <p:nvGrpSpPr>
        <p:cNvPr id="1" name=""/>
        <p:cNvGrpSpPr/>
        <p:nvPr/>
      </p:nvGrpSpPr>
      <p:grpSpPr>
        <a:xfrm>
          <a:off x="0" y="0"/>
          <a:ext cx="0" cy="0"/>
          <a:chOff x="0" y="0"/>
          <a:chExt cx="0" cy="0"/>
        </a:xfrm>
      </p:grpSpPr>
      <p:sp>
        <p:nvSpPr>
          <p:cNvPr id="50" name="object 3">
            <a:extLst>
              <a:ext uri="{FF2B5EF4-FFF2-40B4-BE49-F238E27FC236}">
                <a16:creationId xmlns:a16="http://schemas.microsoft.com/office/drawing/2014/main" id="{0ECA083F-72DE-3BB8-8D49-337230A64E2A}"/>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25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82"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lowchart: Connector 21">
            <a:extLst>
              <a:ext uri="{FF2B5EF4-FFF2-40B4-BE49-F238E27FC236}">
                <a16:creationId xmlns:a16="http://schemas.microsoft.com/office/drawing/2014/main" id="{ECC645C9-C458-F95F-A35E-F7C466D47F88}"/>
              </a:ext>
            </a:extLst>
          </p:cNvPr>
          <p:cNvSpPr/>
          <p:nvPr/>
        </p:nvSpPr>
        <p:spPr>
          <a:xfrm>
            <a:off x="528989" y="2318218"/>
            <a:ext cx="1225296" cy="1224657"/>
          </a:xfrm>
          <a:prstGeom prst="flowChartConnector">
            <a:avLst/>
          </a:prstGeom>
          <a:solidFill>
            <a:srgbClr val="ACF2E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lowchart: Connector 22">
            <a:extLst>
              <a:ext uri="{FF2B5EF4-FFF2-40B4-BE49-F238E27FC236}">
                <a16:creationId xmlns:a16="http://schemas.microsoft.com/office/drawing/2014/main" id="{C9521597-B74A-BF0C-FECC-B9B18AA06D4B}"/>
              </a:ext>
            </a:extLst>
          </p:cNvPr>
          <p:cNvSpPr/>
          <p:nvPr/>
        </p:nvSpPr>
        <p:spPr>
          <a:xfrm>
            <a:off x="2512480" y="2318218"/>
            <a:ext cx="1225296" cy="1224657"/>
          </a:xfrm>
          <a:prstGeom prst="flowChartConnector">
            <a:avLst/>
          </a:prstGeom>
          <a:solidFill>
            <a:srgbClr val="B4EA5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lowchart: Connector 25">
            <a:extLst>
              <a:ext uri="{FF2B5EF4-FFF2-40B4-BE49-F238E27FC236}">
                <a16:creationId xmlns:a16="http://schemas.microsoft.com/office/drawing/2014/main" id="{DE3706E0-A1FA-2DDF-9998-145A58C22620}"/>
              </a:ext>
            </a:extLst>
          </p:cNvPr>
          <p:cNvSpPr/>
          <p:nvPr/>
        </p:nvSpPr>
        <p:spPr>
          <a:xfrm>
            <a:off x="4495971" y="2318218"/>
            <a:ext cx="1225296" cy="1224657"/>
          </a:xfrm>
          <a:prstGeom prst="flowChartConnector">
            <a:avLst/>
          </a:prstGeom>
          <a:solidFill>
            <a:srgbClr val="2BBC2B"/>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lowchart: Connector 30">
            <a:extLst>
              <a:ext uri="{FF2B5EF4-FFF2-40B4-BE49-F238E27FC236}">
                <a16:creationId xmlns:a16="http://schemas.microsoft.com/office/drawing/2014/main" id="{469CAE3E-A02D-8EBE-3F7C-5F7AAE2BA5B7}"/>
              </a:ext>
            </a:extLst>
          </p:cNvPr>
          <p:cNvSpPr/>
          <p:nvPr/>
        </p:nvSpPr>
        <p:spPr>
          <a:xfrm>
            <a:off x="6479462" y="2318218"/>
            <a:ext cx="1225296" cy="1224657"/>
          </a:xfrm>
          <a:prstGeom prst="flowChartConnector">
            <a:avLst/>
          </a:prstGeom>
          <a:solidFill>
            <a:srgbClr val="00A7B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lowchart: Connector 33">
            <a:extLst>
              <a:ext uri="{FF2B5EF4-FFF2-40B4-BE49-F238E27FC236}">
                <a16:creationId xmlns:a16="http://schemas.microsoft.com/office/drawing/2014/main" id="{F2CA58AF-6F70-3DAC-77EC-49A35DE52CA4}"/>
              </a:ext>
            </a:extLst>
          </p:cNvPr>
          <p:cNvSpPr/>
          <p:nvPr/>
        </p:nvSpPr>
        <p:spPr>
          <a:xfrm>
            <a:off x="8462953" y="2318218"/>
            <a:ext cx="1225296" cy="1224657"/>
          </a:xfrm>
          <a:prstGeom prst="flowChartConnector">
            <a:avLst/>
          </a:prstGeom>
          <a:solidFill>
            <a:srgbClr val="ACF2E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lowchart: Connector 35">
            <a:extLst>
              <a:ext uri="{FF2B5EF4-FFF2-40B4-BE49-F238E27FC236}">
                <a16:creationId xmlns:a16="http://schemas.microsoft.com/office/drawing/2014/main" id="{D6EC06F4-3F2A-C807-60A4-5BDEE8428784}"/>
              </a:ext>
            </a:extLst>
          </p:cNvPr>
          <p:cNvSpPr/>
          <p:nvPr/>
        </p:nvSpPr>
        <p:spPr>
          <a:xfrm>
            <a:off x="10446443" y="2318218"/>
            <a:ext cx="1225296" cy="1224657"/>
          </a:xfrm>
          <a:prstGeom prst="flowChartConnector">
            <a:avLst/>
          </a:prstGeom>
          <a:solidFill>
            <a:srgbClr val="B4EA5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8" name="Straight Connector 37">
            <a:extLst>
              <a:ext uri="{FF2B5EF4-FFF2-40B4-BE49-F238E27FC236}">
                <a16:creationId xmlns:a16="http://schemas.microsoft.com/office/drawing/2014/main" id="{841CB76B-24C7-C419-20B5-7CB761F10869}"/>
              </a:ext>
            </a:extLst>
          </p:cNvPr>
          <p:cNvCxnSpPr>
            <a:cxnSpLocks/>
          </p:cNvCxnSpPr>
          <p:nvPr/>
        </p:nvCxnSpPr>
        <p:spPr>
          <a:xfrm>
            <a:off x="213338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92B3B1E-419D-D671-26E2-6DE0B6A3348A}"/>
              </a:ext>
            </a:extLst>
          </p:cNvPr>
          <p:cNvCxnSpPr>
            <a:cxnSpLocks/>
          </p:cNvCxnSpPr>
          <p:nvPr/>
        </p:nvCxnSpPr>
        <p:spPr>
          <a:xfrm>
            <a:off x="411687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7487703-4973-3E93-17DC-2031F64165C8}"/>
              </a:ext>
            </a:extLst>
          </p:cNvPr>
          <p:cNvCxnSpPr>
            <a:cxnSpLocks/>
          </p:cNvCxnSpPr>
          <p:nvPr/>
        </p:nvCxnSpPr>
        <p:spPr>
          <a:xfrm>
            <a:off x="610036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BCEA68D-EA1F-722A-24C2-2132AF3367BD}"/>
              </a:ext>
            </a:extLst>
          </p:cNvPr>
          <p:cNvCxnSpPr>
            <a:cxnSpLocks/>
          </p:cNvCxnSpPr>
          <p:nvPr/>
        </p:nvCxnSpPr>
        <p:spPr>
          <a:xfrm>
            <a:off x="808385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CB0FF1D-DF16-594B-1479-E038496CD08E}"/>
              </a:ext>
            </a:extLst>
          </p:cNvPr>
          <p:cNvCxnSpPr>
            <a:cxnSpLocks/>
          </p:cNvCxnSpPr>
          <p:nvPr/>
        </p:nvCxnSpPr>
        <p:spPr>
          <a:xfrm>
            <a:off x="1006734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sp>
        <p:nvSpPr>
          <p:cNvPr id="83" name="Text Placeholder 2">
            <a:extLst>
              <a:ext uri="{FF2B5EF4-FFF2-40B4-BE49-F238E27FC236}">
                <a16:creationId xmlns:a16="http://schemas.microsoft.com/office/drawing/2014/main" id="{27BBA0D6-C5EF-2CA0-4A2C-9AAADDF67066}"/>
              </a:ext>
            </a:extLst>
          </p:cNvPr>
          <p:cNvSpPr>
            <a:spLocks noGrp="1"/>
          </p:cNvSpPr>
          <p:nvPr>
            <p:ph type="body" sz="quarter" idx="18"/>
          </p:nvPr>
        </p:nvSpPr>
        <p:spPr>
          <a:xfrm>
            <a:off x="142377"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84" name="Text Placeholder 2">
            <a:extLst>
              <a:ext uri="{FF2B5EF4-FFF2-40B4-BE49-F238E27FC236}">
                <a16:creationId xmlns:a16="http://schemas.microsoft.com/office/drawing/2014/main" id="{4B3700CB-CC87-8AF4-8DED-C46AD7AAC2B6}"/>
              </a:ext>
            </a:extLst>
          </p:cNvPr>
          <p:cNvSpPr>
            <a:spLocks noGrp="1"/>
          </p:cNvSpPr>
          <p:nvPr>
            <p:ph type="body" sz="quarter" idx="42"/>
          </p:nvPr>
        </p:nvSpPr>
        <p:spPr>
          <a:xfrm>
            <a:off x="142375"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85" name="Text Placeholder 2">
            <a:extLst>
              <a:ext uri="{FF2B5EF4-FFF2-40B4-BE49-F238E27FC236}">
                <a16:creationId xmlns:a16="http://schemas.microsoft.com/office/drawing/2014/main" id="{2BF0BFA1-5B5C-ADA3-632A-0B174B9586E1}"/>
              </a:ext>
            </a:extLst>
          </p:cNvPr>
          <p:cNvSpPr>
            <a:spLocks noGrp="1"/>
          </p:cNvSpPr>
          <p:nvPr>
            <p:ph type="body" sz="quarter" idx="43"/>
          </p:nvPr>
        </p:nvSpPr>
        <p:spPr>
          <a:xfrm>
            <a:off x="2204687"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86" name="Text Placeholder 2">
            <a:extLst>
              <a:ext uri="{FF2B5EF4-FFF2-40B4-BE49-F238E27FC236}">
                <a16:creationId xmlns:a16="http://schemas.microsoft.com/office/drawing/2014/main" id="{0B97719E-3FBC-F1C6-82A3-1E89759C2E52}"/>
              </a:ext>
            </a:extLst>
          </p:cNvPr>
          <p:cNvSpPr>
            <a:spLocks noGrp="1"/>
          </p:cNvSpPr>
          <p:nvPr>
            <p:ph type="body" sz="quarter" idx="44"/>
          </p:nvPr>
        </p:nvSpPr>
        <p:spPr>
          <a:xfrm>
            <a:off x="2204685"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87" name="Text Placeholder 2">
            <a:extLst>
              <a:ext uri="{FF2B5EF4-FFF2-40B4-BE49-F238E27FC236}">
                <a16:creationId xmlns:a16="http://schemas.microsoft.com/office/drawing/2014/main" id="{73D32E31-B939-494B-1888-1B78CABC7268}"/>
              </a:ext>
            </a:extLst>
          </p:cNvPr>
          <p:cNvSpPr>
            <a:spLocks noGrp="1"/>
          </p:cNvSpPr>
          <p:nvPr>
            <p:ph type="body" sz="quarter" idx="45"/>
          </p:nvPr>
        </p:nvSpPr>
        <p:spPr>
          <a:xfrm>
            <a:off x="4209500"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88" name="Text Placeholder 2">
            <a:extLst>
              <a:ext uri="{FF2B5EF4-FFF2-40B4-BE49-F238E27FC236}">
                <a16:creationId xmlns:a16="http://schemas.microsoft.com/office/drawing/2014/main" id="{C259F053-404B-472C-D674-62945B890DDF}"/>
              </a:ext>
            </a:extLst>
          </p:cNvPr>
          <p:cNvSpPr>
            <a:spLocks noGrp="1"/>
          </p:cNvSpPr>
          <p:nvPr>
            <p:ph type="body" sz="quarter" idx="46"/>
          </p:nvPr>
        </p:nvSpPr>
        <p:spPr>
          <a:xfrm>
            <a:off x="4209498"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89" name="Text Placeholder 2">
            <a:extLst>
              <a:ext uri="{FF2B5EF4-FFF2-40B4-BE49-F238E27FC236}">
                <a16:creationId xmlns:a16="http://schemas.microsoft.com/office/drawing/2014/main" id="{88BD78AC-4DE0-4AB4-DF95-94DF0B4C76AD}"/>
              </a:ext>
            </a:extLst>
          </p:cNvPr>
          <p:cNvSpPr>
            <a:spLocks noGrp="1"/>
          </p:cNvSpPr>
          <p:nvPr>
            <p:ph type="body" sz="quarter" idx="47"/>
          </p:nvPr>
        </p:nvSpPr>
        <p:spPr>
          <a:xfrm>
            <a:off x="6192988"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90" name="Text Placeholder 2">
            <a:extLst>
              <a:ext uri="{FF2B5EF4-FFF2-40B4-BE49-F238E27FC236}">
                <a16:creationId xmlns:a16="http://schemas.microsoft.com/office/drawing/2014/main" id="{616741A8-695F-6297-FE91-FC08A5A79E7A}"/>
              </a:ext>
            </a:extLst>
          </p:cNvPr>
          <p:cNvSpPr>
            <a:spLocks noGrp="1"/>
          </p:cNvSpPr>
          <p:nvPr>
            <p:ph type="body" sz="quarter" idx="48"/>
          </p:nvPr>
        </p:nvSpPr>
        <p:spPr>
          <a:xfrm>
            <a:off x="6192986"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91" name="Text Placeholder 2">
            <a:extLst>
              <a:ext uri="{FF2B5EF4-FFF2-40B4-BE49-F238E27FC236}">
                <a16:creationId xmlns:a16="http://schemas.microsoft.com/office/drawing/2014/main" id="{021728FB-4585-7047-F8F1-9767F4EC8DB8}"/>
              </a:ext>
            </a:extLst>
          </p:cNvPr>
          <p:cNvSpPr>
            <a:spLocks noGrp="1"/>
          </p:cNvSpPr>
          <p:nvPr>
            <p:ph type="body" sz="quarter" idx="49"/>
          </p:nvPr>
        </p:nvSpPr>
        <p:spPr>
          <a:xfrm>
            <a:off x="8176476"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92" name="Text Placeholder 2">
            <a:extLst>
              <a:ext uri="{FF2B5EF4-FFF2-40B4-BE49-F238E27FC236}">
                <a16:creationId xmlns:a16="http://schemas.microsoft.com/office/drawing/2014/main" id="{A79B74EF-11AC-F004-0770-0D046DA24E9C}"/>
              </a:ext>
            </a:extLst>
          </p:cNvPr>
          <p:cNvSpPr>
            <a:spLocks noGrp="1"/>
          </p:cNvSpPr>
          <p:nvPr>
            <p:ph type="body" sz="quarter" idx="50"/>
          </p:nvPr>
        </p:nvSpPr>
        <p:spPr>
          <a:xfrm>
            <a:off x="8176474"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93" name="Text Placeholder 2">
            <a:extLst>
              <a:ext uri="{FF2B5EF4-FFF2-40B4-BE49-F238E27FC236}">
                <a16:creationId xmlns:a16="http://schemas.microsoft.com/office/drawing/2014/main" id="{CE5F75F5-9FBE-42DD-F56F-D202A9B08512}"/>
              </a:ext>
            </a:extLst>
          </p:cNvPr>
          <p:cNvSpPr>
            <a:spLocks noGrp="1"/>
          </p:cNvSpPr>
          <p:nvPr>
            <p:ph type="body" sz="quarter" idx="51"/>
          </p:nvPr>
        </p:nvSpPr>
        <p:spPr>
          <a:xfrm>
            <a:off x="10129688"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94" name="Text Placeholder 2">
            <a:extLst>
              <a:ext uri="{FF2B5EF4-FFF2-40B4-BE49-F238E27FC236}">
                <a16:creationId xmlns:a16="http://schemas.microsoft.com/office/drawing/2014/main" id="{594DD535-E30F-60A6-6023-AF4929DD7226}"/>
              </a:ext>
            </a:extLst>
          </p:cNvPr>
          <p:cNvSpPr>
            <a:spLocks noGrp="1"/>
          </p:cNvSpPr>
          <p:nvPr>
            <p:ph type="body" sz="quarter" idx="52"/>
          </p:nvPr>
        </p:nvSpPr>
        <p:spPr>
          <a:xfrm>
            <a:off x="10129686"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101" name="Picture 100" descr="A green triangle with a black background&#10;&#10;Description automatically generated with medium confidence">
            <a:extLst>
              <a:ext uri="{FF2B5EF4-FFF2-40B4-BE49-F238E27FC236}">
                <a16:creationId xmlns:a16="http://schemas.microsoft.com/office/drawing/2014/main" id="{278EEFDC-8B53-BA2A-75A5-84B8BB12C7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FDD2DB89-E126-A58B-7E36-52917FF5AC3B}"/>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BD28FB06-1C0D-EB4D-0F0D-C1939D130D8F}"/>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39F04602-920D-7C03-8250-6ED270D64D0C}"/>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1" name="Online Image Placeholder 12">
            <a:extLst>
              <a:ext uri="{FF2B5EF4-FFF2-40B4-BE49-F238E27FC236}">
                <a16:creationId xmlns:a16="http://schemas.microsoft.com/office/drawing/2014/main" id="{C44F8252-6CB4-1365-EDF3-B1F7F34BB52F}"/>
              </a:ext>
            </a:extLst>
          </p:cNvPr>
          <p:cNvSpPr>
            <a:spLocks noGrp="1"/>
          </p:cNvSpPr>
          <p:nvPr>
            <p:ph type="clipArt" sz="quarter" idx="28"/>
          </p:nvPr>
        </p:nvSpPr>
        <p:spPr>
          <a:xfrm>
            <a:off x="937078" y="2717787"/>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2" name="Online Image Placeholder 12">
            <a:extLst>
              <a:ext uri="{FF2B5EF4-FFF2-40B4-BE49-F238E27FC236}">
                <a16:creationId xmlns:a16="http://schemas.microsoft.com/office/drawing/2014/main" id="{943A5043-E778-B99F-24E9-8F7D5A8525A9}"/>
              </a:ext>
            </a:extLst>
          </p:cNvPr>
          <p:cNvSpPr>
            <a:spLocks noGrp="1"/>
          </p:cNvSpPr>
          <p:nvPr>
            <p:ph type="clipArt" sz="quarter" idx="58"/>
          </p:nvPr>
        </p:nvSpPr>
        <p:spPr>
          <a:xfrm>
            <a:off x="2937083" y="2724761"/>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3" name="Online Image Placeholder 12">
            <a:extLst>
              <a:ext uri="{FF2B5EF4-FFF2-40B4-BE49-F238E27FC236}">
                <a16:creationId xmlns:a16="http://schemas.microsoft.com/office/drawing/2014/main" id="{7F48B00F-DBD7-0DC5-8A59-0BD566CFABF4}"/>
              </a:ext>
            </a:extLst>
          </p:cNvPr>
          <p:cNvSpPr>
            <a:spLocks noGrp="1"/>
          </p:cNvSpPr>
          <p:nvPr>
            <p:ph type="clipArt" sz="quarter" idx="59"/>
          </p:nvPr>
        </p:nvSpPr>
        <p:spPr>
          <a:xfrm>
            <a:off x="4941983" y="2724761"/>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4" name="Online Image Placeholder 12">
            <a:extLst>
              <a:ext uri="{FF2B5EF4-FFF2-40B4-BE49-F238E27FC236}">
                <a16:creationId xmlns:a16="http://schemas.microsoft.com/office/drawing/2014/main" id="{FCC85703-129B-EAF0-A339-725D610E07BB}"/>
              </a:ext>
            </a:extLst>
          </p:cNvPr>
          <p:cNvSpPr>
            <a:spLocks noGrp="1"/>
          </p:cNvSpPr>
          <p:nvPr>
            <p:ph type="clipArt" sz="quarter" idx="60"/>
          </p:nvPr>
        </p:nvSpPr>
        <p:spPr>
          <a:xfrm>
            <a:off x="6898653" y="2717786"/>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5" name="Online Image Placeholder 12">
            <a:extLst>
              <a:ext uri="{FF2B5EF4-FFF2-40B4-BE49-F238E27FC236}">
                <a16:creationId xmlns:a16="http://schemas.microsoft.com/office/drawing/2014/main" id="{3AFFD5D1-BE48-70C0-AC1D-BA486E365923}"/>
              </a:ext>
            </a:extLst>
          </p:cNvPr>
          <p:cNvSpPr>
            <a:spLocks noGrp="1"/>
          </p:cNvSpPr>
          <p:nvPr>
            <p:ph type="clipArt" sz="quarter" idx="61"/>
          </p:nvPr>
        </p:nvSpPr>
        <p:spPr>
          <a:xfrm>
            <a:off x="8900448" y="2717785"/>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6" name="Online Image Placeholder 12">
            <a:extLst>
              <a:ext uri="{FF2B5EF4-FFF2-40B4-BE49-F238E27FC236}">
                <a16:creationId xmlns:a16="http://schemas.microsoft.com/office/drawing/2014/main" id="{173EE197-43AD-4AAA-D244-B581E61C016C}"/>
              </a:ext>
            </a:extLst>
          </p:cNvPr>
          <p:cNvSpPr>
            <a:spLocks noGrp="1"/>
          </p:cNvSpPr>
          <p:nvPr>
            <p:ph type="clipArt" sz="quarter" idx="62"/>
          </p:nvPr>
        </p:nvSpPr>
        <p:spPr>
          <a:xfrm>
            <a:off x="10900779" y="2724761"/>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Tree>
    <p:extLst>
      <p:ext uri="{BB962C8B-B14F-4D97-AF65-F5344CB8AC3E}">
        <p14:creationId xmlns:p14="http://schemas.microsoft.com/office/powerpoint/2010/main" val="2834713380"/>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meline 1">
    <p:bg>
      <p:bgPr>
        <a:solidFill>
          <a:schemeClr val="bg1"/>
        </a:solidFill>
        <a:effectLst/>
      </p:bgPr>
    </p:bg>
    <p:spTree>
      <p:nvGrpSpPr>
        <p:cNvPr id="1" name=""/>
        <p:cNvGrpSpPr/>
        <p:nvPr/>
      </p:nvGrpSpPr>
      <p:grpSpPr>
        <a:xfrm>
          <a:off x="0" y="0"/>
          <a:ext cx="0" cy="0"/>
          <a:chOff x="0" y="0"/>
          <a:chExt cx="0" cy="0"/>
        </a:xfrm>
      </p:grpSpPr>
      <p:pic>
        <p:nvPicPr>
          <p:cNvPr id="12" name="Picture 11" descr="A white triangle with a black background&#10;&#10;Description automatically generated with medium confidence">
            <a:extLst>
              <a:ext uri="{FF2B5EF4-FFF2-40B4-BE49-F238E27FC236}">
                <a16:creationId xmlns:a16="http://schemas.microsoft.com/office/drawing/2014/main" id="{A91B7A4D-18A0-7C07-1EAC-8F4B6E5BBC72}"/>
              </a:ext>
            </a:extLst>
          </p:cNvPr>
          <p:cNvPicPr>
            <a:picLocks noChangeAspect="1"/>
          </p:cNvPicPr>
          <p:nvPr/>
        </p:nvPicPr>
        <p:blipFill rotWithShape="1">
          <a:blip r:embed="rId2">
            <a:alphaModFix amt="40000"/>
            <a:extLst>
              <a:ext uri="{28A0092B-C50C-407E-A947-70E740481C1C}">
                <a14:useLocalDpi xmlns:a14="http://schemas.microsoft.com/office/drawing/2010/main"/>
              </a:ext>
            </a:extLst>
          </a:blip>
          <a:srcRect/>
          <a:stretch/>
        </p:blipFill>
        <p:spPr>
          <a:xfrm>
            <a:off x="0" y="1347488"/>
            <a:ext cx="6096000" cy="5519058"/>
          </a:xfrm>
          <a:prstGeom prst="rect">
            <a:avLst/>
          </a:prstGeom>
        </p:spPr>
      </p:pic>
      <p:cxnSp>
        <p:nvCxnSpPr>
          <p:cNvPr id="13" name="Straight Connector 12">
            <a:extLst>
              <a:ext uri="{FF2B5EF4-FFF2-40B4-BE49-F238E27FC236}">
                <a16:creationId xmlns:a16="http://schemas.microsoft.com/office/drawing/2014/main" id="{07B31B77-5B5A-EF1B-FA2C-7568ED473635}"/>
              </a:ext>
              <a:ext uri="{C183D7F6-B498-43B3-948B-1728B52AA6E4}">
                <adec:decorative xmlns:adec="http://schemas.microsoft.com/office/drawing/2017/decorative" val="1"/>
              </a:ext>
            </a:extLst>
          </p:cNvPr>
          <p:cNvCxnSpPr>
            <a:cxnSpLocks/>
          </p:cNvCxnSpPr>
          <p:nvPr/>
        </p:nvCxnSpPr>
        <p:spPr>
          <a:xfrm>
            <a:off x="8133715" y="455969"/>
            <a:ext cx="0" cy="6038848"/>
          </a:xfrm>
          <a:prstGeom prst="line">
            <a:avLst/>
          </a:prstGeom>
          <a:ln w="12700" cap="flat" cmpd="sng" algn="ctr">
            <a:solidFill>
              <a:srgbClr val="B4EA5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 name="Oval 13">
            <a:extLst>
              <a:ext uri="{FF2B5EF4-FFF2-40B4-BE49-F238E27FC236}">
                <a16:creationId xmlns:a16="http://schemas.microsoft.com/office/drawing/2014/main" id="{300D930C-9A5C-ACB5-81CF-99AFB9EFFD62}"/>
              </a:ext>
              <a:ext uri="{C183D7F6-B498-43B3-948B-1728B52AA6E4}">
                <adec:decorative xmlns:adec="http://schemas.microsoft.com/office/drawing/2017/decorative" val="1"/>
              </a:ext>
            </a:extLst>
          </p:cNvPr>
          <p:cNvSpPr/>
          <p:nvPr/>
        </p:nvSpPr>
        <p:spPr>
          <a:xfrm>
            <a:off x="8032480" y="988927"/>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5" name="Oval 14">
            <a:extLst>
              <a:ext uri="{FF2B5EF4-FFF2-40B4-BE49-F238E27FC236}">
                <a16:creationId xmlns:a16="http://schemas.microsoft.com/office/drawing/2014/main" id="{C3637496-7354-12CF-F489-F617D2E163A0}"/>
              </a:ext>
              <a:ext uri="{C183D7F6-B498-43B3-948B-1728B52AA6E4}">
                <adec:decorative xmlns:adec="http://schemas.microsoft.com/office/drawing/2017/decorative" val="1"/>
              </a:ext>
            </a:extLst>
          </p:cNvPr>
          <p:cNvSpPr/>
          <p:nvPr/>
        </p:nvSpPr>
        <p:spPr>
          <a:xfrm>
            <a:off x="8032480" y="2171865"/>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6" name="Oval 15">
            <a:extLst>
              <a:ext uri="{FF2B5EF4-FFF2-40B4-BE49-F238E27FC236}">
                <a16:creationId xmlns:a16="http://schemas.microsoft.com/office/drawing/2014/main" id="{D4964946-E784-9909-1F35-3B03A786F3BB}"/>
              </a:ext>
              <a:ext uri="{C183D7F6-B498-43B3-948B-1728B52AA6E4}">
                <adec:decorative xmlns:adec="http://schemas.microsoft.com/office/drawing/2017/decorative" val="1"/>
              </a:ext>
            </a:extLst>
          </p:cNvPr>
          <p:cNvSpPr/>
          <p:nvPr/>
        </p:nvSpPr>
        <p:spPr>
          <a:xfrm>
            <a:off x="8032480" y="3354803"/>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7" name="Oval 16">
            <a:extLst>
              <a:ext uri="{FF2B5EF4-FFF2-40B4-BE49-F238E27FC236}">
                <a16:creationId xmlns:a16="http://schemas.microsoft.com/office/drawing/2014/main" id="{64248E94-EDF8-4565-1BAF-250866C364D2}"/>
              </a:ext>
              <a:ext uri="{C183D7F6-B498-43B3-948B-1728B52AA6E4}">
                <adec:decorative xmlns:adec="http://schemas.microsoft.com/office/drawing/2017/decorative" val="1"/>
              </a:ext>
            </a:extLst>
          </p:cNvPr>
          <p:cNvSpPr/>
          <p:nvPr/>
        </p:nvSpPr>
        <p:spPr>
          <a:xfrm>
            <a:off x="8032480" y="4537741"/>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8" name="Oval 17">
            <a:extLst>
              <a:ext uri="{FF2B5EF4-FFF2-40B4-BE49-F238E27FC236}">
                <a16:creationId xmlns:a16="http://schemas.microsoft.com/office/drawing/2014/main" id="{DF850FE6-E862-1265-6520-3D5300E5CD26}"/>
              </a:ext>
              <a:ext uri="{C183D7F6-B498-43B3-948B-1728B52AA6E4}">
                <adec:decorative xmlns:adec="http://schemas.microsoft.com/office/drawing/2017/decorative" val="1"/>
              </a:ext>
            </a:extLst>
          </p:cNvPr>
          <p:cNvSpPr/>
          <p:nvPr/>
        </p:nvSpPr>
        <p:spPr>
          <a:xfrm>
            <a:off x="8032480" y="5720679"/>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9" name="Text Placeholder 2">
            <a:extLst>
              <a:ext uri="{FF2B5EF4-FFF2-40B4-BE49-F238E27FC236}">
                <a16:creationId xmlns:a16="http://schemas.microsoft.com/office/drawing/2014/main" id="{B24D9454-AF77-82E8-614B-77B2CCA86086}"/>
              </a:ext>
            </a:extLst>
          </p:cNvPr>
          <p:cNvSpPr>
            <a:spLocks noGrp="1"/>
          </p:cNvSpPr>
          <p:nvPr>
            <p:ph type="body" sz="quarter" idx="18" hasCustomPrompt="1"/>
          </p:nvPr>
        </p:nvSpPr>
        <p:spPr>
          <a:xfrm>
            <a:off x="5886450" y="801698"/>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0" name="Text Placeholder 2">
            <a:extLst>
              <a:ext uri="{FF2B5EF4-FFF2-40B4-BE49-F238E27FC236}">
                <a16:creationId xmlns:a16="http://schemas.microsoft.com/office/drawing/2014/main" id="{63841DD5-32CA-BFC0-2250-1E6FFC36D3AE}"/>
              </a:ext>
            </a:extLst>
          </p:cNvPr>
          <p:cNvSpPr>
            <a:spLocks noGrp="1"/>
          </p:cNvSpPr>
          <p:nvPr>
            <p:ph type="body" sz="quarter" idx="19" hasCustomPrompt="1"/>
          </p:nvPr>
        </p:nvSpPr>
        <p:spPr>
          <a:xfrm>
            <a:off x="5886450" y="1206364"/>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1" name="Text Placeholder 2">
            <a:extLst>
              <a:ext uri="{FF2B5EF4-FFF2-40B4-BE49-F238E27FC236}">
                <a16:creationId xmlns:a16="http://schemas.microsoft.com/office/drawing/2014/main" id="{77B86C8F-5C06-1AE1-03FD-184CA59072C3}"/>
              </a:ext>
            </a:extLst>
          </p:cNvPr>
          <p:cNvSpPr>
            <a:spLocks noGrp="1"/>
          </p:cNvSpPr>
          <p:nvPr>
            <p:ph type="body" sz="quarter" idx="20" hasCustomPrompt="1"/>
          </p:nvPr>
        </p:nvSpPr>
        <p:spPr>
          <a:xfrm>
            <a:off x="5878123" y="1864840"/>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2" name="Text Placeholder 2">
            <a:extLst>
              <a:ext uri="{FF2B5EF4-FFF2-40B4-BE49-F238E27FC236}">
                <a16:creationId xmlns:a16="http://schemas.microsoft.com/office/drawing/2014/main" id="{BC4D66A6-CD2B-4BD4-371A-9CC2A16AC289}"/>
              </a:ext>
            </a:extLst>
          </p:cNvPr>
          <p:cNvSpPr>
            <a:spLocks noGrp="1"/>
          </p:cNvSpPr>
          <p:nvPr>
            <p:ph type="body" sz="quarter" idx="21" hasCustomPrompt="1"/>
          </p:nvPr>
        </p:nvSpPr>
        <p:spPr>
          <a:xfrm>
            <a:off x="5878123" y="2269506"/>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3" name="Text Placeholder 2">
            <a:extLst>
              <a:ext uri="{FF2B5EF4-FFF2-40B4-BE49-F238E27FC236}">
                <a16:creationId xmlns:a16="http://schemas.microsoft.com/office/drawing/2014/main" id="{368603CB-0EC2-7D08-7C49-A62B404C3C69}"/>
              </a:ext>
            </a:extLst>
          </p:cNvPr>
          <p:cNvSpPr>
            <a:spLocks noGrp="1"/>
          </p:cNvSpPr>
          <p:nvPr>
            <p:ph type="body" sz="quarter" idx="22" hasCustomPrompt="1"/>
          </p:nvPr>
        </p:nvSpPr>
        <p:spPr>
          <a:xfrm>
            <a:off x="5886450" y="3024334"/>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4" name="Text Placeholder 2">
            <a:extLst>
              <a:ext uri="{FF2B5EF4-FFF2-40B4-BE49-F238E27FC236}">
                <a16:creationId xmlns:a16="http://schemas.microsoft.com/office/drawing/2014/main" id="{AD151B2B-BCCF-DEBA-AFE8-5D0C92567663}"/>
              </a:ext>
            </a:extLst>
          </p:cNvPr>
          <p:cNvSpPr>
            <a:spLocks noGrp="1"/>
          </p:cNvSpPr>
          <p:nvPr>
            <p:ph type="body" sz="quarter" idx="23" hasCustomPrompt="1"/>
          </p:nvPr>
        </p:nvSpPr>
        <p:spPr>
          <a:xfrm>
            <a:off x="5886450" y="3429000"/>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5" name="Text Placeholder 2">
            <a:extLst>
              <a:ext uri="{FF2B5EF4-FFF2-40B4-BE49-F238E27FC236}">
                <a16:creationId xmlns:a16="http://schemas.microsoft.com/office/drawing/2014/main" id="{19CC60E1-A7A5-9247-35B3-173EB31B95E4}"/>
              </a:ext>
            </a:extLst>
          </p:cNvPr>
          <p:cNvSpPr>
            <a:spLocks noGrp="1"/>
          </p:cNvSpPr>
          <p:nvPr>
            <p:ph type="body" sz="quarter" idx="24" hasCustomPrompt="1"/>
          </p:nvPr>
        </p:nvSpPr>
        <p:spPr>
          <a:xfrm>
            <a:off x="5878123" y="4235305"/>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6" name="Text Placeholder 2">
            <a:extLst>
              <a:ext uri="{FF2B5EF4-FFF2-40B4-BE49-F238E27FC236}">
                <a16:creationId xmlns:a16="http://schemas.microsoft.com/office/drawing/2014/main" id="{1D4A1D8E-2354-9AB1-64BC-DB4E21274D1B}"/>
              </a:ext>
            </a:extLst>
          </p:cNvPr>
          <p:cNvSpPr>
            <a:spLocks noGrp="1"/>
          </p:cNvSpPr>
          <p:nvPr>
            <p:ph type="body" sz="quarter" idx="25" hasCustomPrompt="1"/>
          </p:nvPr>
        </p:nvSpPr>
        <p:spPr>
          <a:xfrm>
            <a:off x="5878123" y="4639971"/>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7" name="Text Placeholder 2">
            <a:extLst>
              <a:ext uri="{FF2B5EF4-FFF2-40B4-BE49-F238E27FC236}">
                <a16:creationId xmlns:a16="http://schemas.microsoft.com/office/drawing/2014/main" id="{3E0B2980-08D5-43CE-31B6-99D78AB0A49E}"/>
              </a:ext>
            </a:extLst>
          </p:cNvPr>
          <p:cNvSpPr>
            <a:spLocks noGrp="1"/>
          </p:cNvSpPr>
          <p:nvPr>
            <p:ph type="body" sz="quarter" idx="26" hasCustomPrompt="1"/>
          </p:nvPr>
        </p:nvSpPr>
        <p:spPr>
          <a:xfrm>
            <a:off x="5878123" y="5452535"/>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8" name="Text Placeholder 2">
            <a:extLst>
              <a:ext uri="{FF2B5EF4-FFF2-40B4-BE49-F238E27FC236}">
                <a16:creationId xmlns:a16="http://schemas.microsoft.com/office/drawing/2014/main" id="{EB7CB673-3B16-1164-716F-DF6FF17F7306}"/>
              </a:ext>
            </a:extLst>
          </p:cNvPr>
          <p:cNvSpPr>
            <a:spLocks noGrp="1"/>
          </p:cNvSpPr>
          <p:nvPr>
            <p:ph type="body" sz="quarter" idx="27" hasCustomPrompt="1"/>
          </p:nvPr>
        </p:nvSpPr>
        <p:spPr>
          <a:xfrm>
            <a:off x="5878123" y="5857201"/>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9" name="Text Placeholder 2">
            <a:extLst>
              <a:ext uri="{FF2B5EF4-FFF2-40B4-BE49-F238E27FC236}">
                <a16:creationId xmlns:a16="http://schemas.microsoft.com/office/drawing/2014/main" id="{58A4DB10-1179-4BB9-8F32-8292D47DC4F4}"/>
              </a:ext>
            </a:extLst>
          </p:cNvPr>
          <p:cNvSpPr>
            <a:spLocks noGrp="1"/>
          </p:cNvSpPr>
          <p:nvPr>
            <p:ph type="body" sz="quarter" idx="28"/>
          </p:nvPr>
        </p:nvSpPr>
        <p:spPr>
          <a:xfrm>
            <a:off x="8448626" y="927921"/>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0" name="Text Placeholder 2">
            <a:extLst>
              <a:ext uri="{FF2B5EF4-FFF2-40B4-BE49-F238E27FC236}">
                <a16:creationId xmlns:a16="http://schemas.microsoft.com/office/drawing/2014/main" id="{A7C0F985-60F1-D2DC-05BE-051EEBA08150}"/>
              </a:ext>
            </a:extLst>
          </p:cNvPr>
          <p:cNvSpPr>
            <a:spLocks noGrp="1"/>
          </p:cNvSpPr>
          <p:nvPr>
            <p:ph type="body" sz="quarter" idx="29"/>
          </p:nvPr>
        </p:nvSpPr>
        <p:spPr>
          <a:xfrm>
            <a:off x="8448626" y="2067173"/>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1" name="Text Placeholder 2">
            <a:extLst>
              <a:ext uri="{FF2B5EF4-FFF2-40B4-BE49-F238E27FC236}">
                <a16:creationId xmlns:a16="http://schemas.microsoft.com/office/drawing/2014/main" id="{85A4B337-C19B-9E54-62BA-C06BBCEAA72C}"/>
              </a:ext>
            </a:extLst>
          </p:cNvPr>
          <p:cNvSpPr>
            <a:spLocks noGrp="1"/>
          </p:cNvSpPr>
          <p:nvPr>
            <p:ph type="body" sz="quarter" idx="30"/>
          </p:nvPr>
        </p:nvSpPr>
        <p:spPr>
          <a:xfrm>
            <a:off x="8448625" y="3206425"/>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2" name="Text Placeholder 2">
            <a:extLst>
              <a:ext uri="{FF2B5EF4-FFF2-40B4-BE49-F238E27FC236}">
                <a16:creationId xmlns:a16="http://schemas.microsoft.com/office/drawing/2014/main" id="{C78CD01F-C34D-C616-0860-5444660A1287}"/>
              </a:ext>
            </a:extLst>
          </p:cNvPr>
          <p:cNvSpPr>
            <a:spLocks noGrp="1"/>
          </p:cNvSpPr>
          <p:nvPr>
            <p:ph type="body" sz="quarter" idx="31"/>
          </p:nvPr>
        </p:nvSpPr>
        <p:spPr>
          <a:xfrm>
            <a:off x="8448624" y="4388284"/>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3" name="Text Placeholder 2">
            <a:extLst>
              <a:ext uri="{FF2B5EF4-FFF2-40B4-BE49-F238E27FC236}">
                <a16:creationId xmlns:a16="http://schemas.microsoft.com/office/drawing/2014/main" id="{DFEE6D2A-45B5-F6F7-0BA4-AAA2BC6EB26C}"/>
              </a:ext>
            </a:extLst>
          </p:cNvPr>
          <p:cNvSpPr>
            <a:spLocks noGrp="1"/>
          </p:cNvSpPr>
          <p:nvPr>
            <p:ph type="body" sz="quarter" idx="32"/>
          </p:nvPr>
        </p:nvSpPr>
        <p:spPr>
          <a:xfrm>
            <a:off x="8448624" y="5570143"/>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pic>
        <p:nvPicPr>
          <p:cNvPr id="34" name="Picture 33" descr="A green triangle with a black background&#10;&#10;Description automatically generated with medium confidence">
            <a:extLst>
              <a:ext uri="{FF2B5EF4-FFF2-40B4-BE49-F238E27FC236}">
                <a16:creationId xmlns:a16="http://schemas.microsoft.com/office/drawing/2014/main" id="{7530006B-624F-A6ED-0642-37A49C4483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BF55E760-A7D5-7A63-C39F-D3302835DCBD}"/>
              </a:ext>
            </a:extLst>
          </p:cNvPr>
          <p:cNvSpPr>
            <a:spLocks noGrp="1"/>
          </p:cNvSpPr>
          <p:nvPr>
            <p:ph type="title" hasCustomPrompt="1"/>
          </p:nvPr>
        </p:nvSpPr>
        <p:spPr>
          <a:xfrm>
            <a:off x="266699" y="403753"/>
            <a:ext cx="11410949" cy="521093"/>
          </a:xfrm>
        </p:spPr>
        <p:txBody>
          <a:bodyPr>
            <a:noAutofit/>
          </a:bodyPr>
          <a:lstStyle>
            <a:lvl1pPr>
              <a:defRPr sz="4000">
                <a:solidFill>
                  <a:schemeClr val="tx1"/>
                </a:solidFill>
              </a:defRPr>
            </a:lvl1pPr>
          </a:lstStyle>
          <a:p>
            <a:r>
              <a:rPr lang="en-US"/>
              <a:t>Click to edit title style</a:t>
            </a:r>
          </a:p>
        </p:txBody>
      </p:sp>
      <p:cxnSp>
        <p:nvCxnSpPr>
          <p:cNvPr id="4" name="Straight Connector 3">
            <a:extLst>
              <a:ext uri="{FF2B5EF4-FFF2-40B4-BE49-F238E27FC236}">
                <a16:creationId xmlns:a16="http://schemas.microsoft.com/office/drawing/2014/main" id="{6BCA51D4-BF19-6ED0-D1E1-7E2FE8ACE351}"/>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61A2A02-B4F3-2387-40CB-DDD0D6E3F9F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2" name="Picture 1" descr="A white triangle with a black background&#10;&#10;Description automatically generated with medium confidence">
            <a:extLst>
              <a:ext uri="{FF2B5EF4-FFF2-40B4-BE49-F238E27FC236}">
                <a16:creationId xmlns:a16="http://schemas.microsoft.com/office/drawing/2014/main" id="{A42D92AC-3B9C-B611-9583-599864B6EB1B}"/>
              </a:ext>
            </a:extLst>
          </p:cNvPr>
          <p:cNvPicPr>
            <a:picLocks noChangeAspect="1"/>
          </p:cNvPicPr>
          <p:nvPr userDrawn="1"/>
        </p:nvPicPr>
        <p:blipFill rotWithShape="1">
          <a:blip r:embed="rId2">
            <a:alphaModFix amt="40000"/>
            <a:extLst>
              <a:ext uri="{28A0092B-C50C-407E-A947-70E740481C1C}">
                <a14:useLocalDpi xmlns:a14="http://schemas.microsoft.com/office/drawing/2010/main"/>
              </a:ext>
            </a:extLst>
          </a:blip>
          <a:srcRect/>
          <a:stretch/>
        </p:blipFill>
        <p:spPr>
          <a:xfrm>
            <a:off x="0" y="1347488"/>
            <a:ext cx="6096000" cy="5519058"/>
          </a:xfrm>
          <a:prstGeom prst="rect">
            <a:avLst/>
          </a:prstGeom>
        </p:spPr>
      </p:pic>
      <p:cxnSp>
        <p:nvCxnSpPr>
          <p:cNvPr id="5" name="Straight Connector 4">
            <a:extLst>
              <a:ext uri="{FF2B5EF4-FFF2-40B4-BE49-F238E27FC236}">
                <a16:creationId xmlns:a16="http://schemas.microsoft.com/office/drawing/2014/main" id="{BC0E4ADC-DE33-C6F0-1902-B086C51E7AB8}"/>
              </a:ext>
              <a:ext uri="{C183D7F6-B498-43B3-948B-1728B52AA6E4}">
                <adec:decorative xmlns:adec="http://schemas.microsoft.com/office/drawing/2017/decorative" val="1"/>
              </a:ext>
            </a:extLst>
          </p:cNvPr>
          <p:cNvCxnSpPr>
            <a:cxnSpLocks/>
          </p:cNvCxnSpPr>
          <p:nvPr userDrawn="1"/>
        </p:nvCxnSpPr>
        <p:spPr>
          <a:xfrm>
            <a:off x="8133715" y="455969"/>
            <a:ext cx="0" cy="6038848"/>
          </a:xfrm>
          <a:prstGeom prst="line">
            <a:avLst/>
          </a:prstGeom>
          <a:ln w="12700" cap="flat" cmpd="sng" algn="ctr">
            <a:solidFill>
              <a:srgbClr val="B4EA5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 name="Oval 6">
            <a:extLst>
              <a:ext uri="{FF2B5EF4-FFF2-40B4-BE49-F238E27FC236}">
                <a16:creationId xmlns:a16="http://schemas.microsoft.com/office/drawing/2014/main" id="{3B3B170F-F22B-75B7-4C36-96C693EE79D4}"/>
              </a:ext>
              <a:ext uri="{C183D7F6-B498-43B3-948B-1728B52AA6E4}">
                <adec:decorative xmlns:adec="http://schemas.microsoft.com/office/drawing/2017/decorative" val="1"/>
              </a:ext>
            </a:extLst>
          </p:cNvPr>
          <p:cNvSpPr/>
          <p:nvPr userDrawn="1"/>
        </p:nvSpPr>
        <p:spPr>
          <a:xfrm>
            <a:off x="8032480" y="988927"/>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8" name="Oval 7">
            <a:extLst>
              <a:ext uri="{FF2B5EF4-FFF2-40B4-BE49-F238E27FC236}">
                <a16:creationId xmlns:a16="http://schemas.microsoft.com/office/drawing/2014/main" id="{AB0B51ED-25D6-ED41-97E5-43771C1CB100}"/>
              </a:ext>
              <a:ext uri="{C183D7F6-B498-43B3-948B-1728B52AA6E4}">
                <adec:decorative xmlns:adec="http://schemas.microsoft.com/office/drawing/2017/decorative" val="1"/>
              </a:ext>
            </a:extLst>
          </p:cNvPr>
          <p:cNvSpPr/>
          <p:nvPr userDrawn="1"/>
        </p:nvSpPr>
        <p:spPr>
          <a:xfrm>
            <a:off x="8032480" y="2171865"/>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9" name="Oval 8">
            <a:extLst>
              <a:ext uri="{FF2B5EF4-FFF2-40B4-BE49-F238E27FC236}">
                <a16:creationId xmlns:a16="http://schemas.microsoft.com/office/drawing/2014/main" id="{3ECCF91F-346F-67F8-287D-A9E46F2FEB96}"/>
              </a:ext>
              <a:ext uri="{C183D7F6-B498-43B3-948B-1728B52AA6E4}">
                <adec:decorative xmlns:adec="http://schemas.microsoft.com/office/drawing/2017/decorative" val="1"/>
              </a:ext>
            </a:extLst>
          </p:cNvPr>
          <p:cNvSpPr/>
          <p:nvPr userDrawn="1"/>
        </p:nvSpPr>
        <p:spPr>
          <a:xfrm>
            <a:off x="8032480" y="3354803"/>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0" name="Oval 9">
            <a:extLst>
              <a:ext uri="{FF2B5EF4-FFF2-40B4-BE49-F238E27FC236}">
                <a16:creationId xmlns:a16="http://schemas.microsoft.com/office/drawing/2014/main" id="{AC216719-395E-B73A-60C8-2129934D6013}"/>
              </a:ext>
              <a:ext uri="{C183D7F6-B498-43B3-948B-1728B52AA6E4}">
                <adec:decorative xmlns:adec="http://schemas.microsoft.com/office/drawing/2017/decorative" val="1"/>
              </a:ext>
            </a:extLst>
          </p:cNvPr>
          <p:cNvSpPr/>
          <p:nvPr userDrawn="1"/>
        </p:nvSpPr>
        <p:spPr>
          <a:xfrm>
            <a:off x="8032480" y="4537741"/>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1" name="Oval 10">
            <a:extLst>
              <a:ext uri="{FF2B5EF4-FFF2-40B4-BE49-F238E27FC236}">
                <a16:creationId xmlns:a16="http://schemas.microsoft.com/office/drawing/2014/main" id="{75318ABC-A2E8-5088-9B92-5DF6D2563E33}"/>
              </a:ext>
              <a:ext uri="{C183D7F6-B498-43B3-948B-1728B52AA6E4}">
                <adec:decorative xmlns:adec="http://schemas.microsoft.com/office/drawing/2017/decorative" val="1"/>
              </a:ext>
            </a:extLst>
          </p:cNvPr>
          <p:cNvSpPr/>
          <p:nvPr userDrawn="1"/>
        </p:nvSpPr>
        <p:spPr>
          <a:xfrm>
            <a:off x="8032480" y="5720679"/>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pic>
        <p:nvPicPr>
          <p:cNvPr id="35" name="Picture 34" descr="A green triangle with a black background&#10;&#10;Description automatically generated with medium confidence">
            <a:extLst>
              <a:ext uri="{FF2B5EF4-FFF2-40B4-BE49-F238E27FC236}">
                <a16:creationId xmlns:a16="http://schemas.microsoft.com/office/drawing/2014/main" id="{9507FF9E-160B-A4A4-91FD-71A75B6910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36" name="Straight Connector 35">
            <a:extLst>
              <a:ext uri="{FF2B5EF4-FFF2-40B4-BE49-F238E27FC236}">
                <a16:creationId xmlns:a16="http://schemas.microsoft.com/office/drawing/2014/main" id="{18675D7A-760F-C67E-E1D1-AC029A49A4D8}"/>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7" name="Slide Number Placeholder 5">
            <a:extLst>
              <a:ext uri="{FF2B5EF4-FFF2-40B4-BE49-F238E27FC236}">
                <a16:creationId xmlns:a16="http://schemas.microsoft.com/office/drawing/2014/main" id="{55D31003-C312-7F2E-00AF-509B45E8DA8B}"/>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457059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meline 2">
    <p:bg>
      <p:bgPr>
        <a:solidFill>
          <a:schemeClr val="bg1"/>
        </a:solidFill>
        <a:effectLst/>
      </p:bgPr>
    </p:bg>
    <p:spTree>
      <p:nvGrpSpPr>
        <p:cNvPr id="1" name=""/>
        <p:cNvGrpSpPr/>
        <p:nvPr/>
      </p:nvGrpSpPr>
      <p:grpSpPr>
        <a:xfrm>
          <a:off x="0" y="0"/>
          <a:ext cx="0" cy="0"/>
          <a:chOff x="0" y="0"/>
          <a:chExt cx="0" cy="0"/>
        </a:xfrm>
      </p:grpSpPr>
      <p:pic>
        <p:nvPicPr>
          <p:cNvPr id="3" name="Picture 2" descr="A green triangle with a black background&#10;&#10;Description automatically generated with medium confidence">
            <a:extLst>
              <a:ext uri="{FF2B5EF4-FFF2-40B4-BE49-F238E27FC236}">
                <a16:creationId xmlns:a16="http://schemas.microsoft.com/office/drawing/2014/main" id="{370A9151-CE1D-FC62-D59D-B79C44CBABD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546275"/>
            <a:ext cx="5878285" cy="5320270"/>
          </a:xfrm>
          <a:prstGeom prst="rect">
            <a:avLst/>
          </a:prstGeom>
        </p:spPr>
      </p:pic>
      <p:cxnSp>
        <p:nvCxnSpPr>
          <p:cNvPr id="13" name="Straight Connector 12">
            <a:extLst>
              <a:ext uri="{FF2B5EF4-FFF2-40B4-BE49-F238E27FC236}">
                <a16:creationId xmlns:a16="http://schemas.microsoft.com/office/drawing/2014/main" id="{07B31B77-5B5A-EF1B-FA2C-7568ED473635}"/>
              </a:ext>
              <a:ext uri="{C183D7F6-B498-43B3-948B-1728B52AA6E4}">
                <adec:decorative xmlns:adec="http://schemas.microsoft.com/office/drawing/2017/decorative" val="1"/>
              </a:ext>
            </a:extLst>
          </p:cNvPr>
          <p:cNvCxnSpPr>
            <a:cxnSpLocks/>
          </p:cNvCxnSpPr>
          <p:nvPr/>
        </p:nvCxnSpPr>
        <p:spPr>
          <a:xfrm>
            <a:off x="8133715" y="455969"/>
            <a:ext cx="0" cy="6038848"/>
          </a:xfrm>
          <a:prstGeom prst="line">
            <a:avLst/>
          </a:prstGeom>
          <a:ln w="12700" cap="flat" cmpd="sng" algn="ctr">
            <a:solidFill>
              <a:srgbClr val="B4EA5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 name="Oval 13">
            <a:extLst>
              <a:ext uri="{FF2B5EF4-FFF2-40B4-BE49-F238E27FC236}">
                <a16:creationId xmlns:a16="http://schemas.microsoft.com/office/drawing/2014/main" id="{300D930C-9A5C-ACB5-81CF-99AFB9EFFD62}"/>
              </a:ext>
              <a:ext uri="{C183D7F6-B498-43B3-948B-1728B52AA6E4}">
                <adec:decorative xmlns:adec="http://schemas.microsoft.com/office/drawing/2017/decorative" val="1"/>
              </a:ext>
            </a:extLst>
          </p:cNvPr>
          <p:cNvSpPr/>
          <p:nvPr/>
        </p:nvSpPr>
        <p:spPr>
          <a:xfrm>
            <a:off x="8032480" y="988927"/>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5" name="Oval 14">
            <a:extLst>
              <a:ext uri="{FF2B5EF4-FFF2-40B4-BE49-F238E27FC236}">
                <a16:creationId xmlns:a16="http://schemas.microsoft.com/office/drawing/2014/main" id="{C3637496-7354-12CF-F489-F617D2E163A0}"/>
              </a:ext>
              <a:ext uri="{C183D7F6-B498-43B3-948B-1728B52AA6E4}">
                <adec:decorative xmlns:adec="http://schemas.microsoft.com/office/drawing/2017/decorative" val="1"/>
              </a:ext>
            </a:extLst>
          </p:cNvPr>
          <p:cNvSpPr/>
          <p:nvPr/>
        </p:nvSpPr>
        <p:spPr>
          <a:xfrm>
            <a:off x="8032480" y="2171865"/>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6" name="Oval 15">
            <a:extLst>
              <a:ext uri="{FF2B5EF4-FFF2-40B4-BE49-F238E27FC236}">
                <a16:creationId xmlns:a16="http://schemas.microsoft.com/office/drawing/2014/main" id="{D4964946-E784-9909-1F35-3B03A786F3BB}"/>
              </a:ext>
              <a:ext uri="{C183D7F6-B498-43B3-948B-1728B52AA6E4}">
                <adec:decorative xmlns:adec="http://schemas.microsoft.com/office/drawing/2017/decorative" val="1"/>
              </a:ext>
            </a:extLst>
          </p:cNvPr>
          <p:cNvSpPr/>
          <p:nvPr/>
        </p:nvSpPr>
        <p:spPr>
          <a:xfrm>
            <a:off x="8032480" y="3354803"/>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7" name="Oval 16">
            <a:extLst>
              <a:ext uri="{FF2B5EF4-FFF2-40B4-BE49-F238E27FC236}">
                <a16:creationId xmlns:a16="http://schemas.microsoft.com/office/drawing/2014/main" id="{64248E94-EDF8-4565-1BAF-250866C364D2}"/>
              </a:ext>
              <a:ext uri="{C183D7F6-B498-43B3-948B-1728B52AA6E4}">
                <adec:decorative xmlns:adec="http://schemas.microsoft.com/office/drawing/2017/decorative" val="1"/>
              </a:ext>
            </a:extLst>
          </p:cNvPr>
          <p:cNvSpPr/>
          <p:nvPr/>
        </p:nvSpPr>
        <p:spPr>
          <a:xfrm>
            <a:off x="8032480" y="4537741"/>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8" name="Oval 17">
            <a:extLst>
              <a:ext uri="{FF2B5EF4-FFF2-40B4-BE49-F238E27FC236}">
                <a16:creationId xmlns:a16="http://schemas.microsoft.com/office/drawing/2014/main" id="{DF850FE6-E862-1265-6520-3D5300E5CD26}"/>
              </a:ext>
              <a:ext uri="{C183D7F6-B498-43B3-948B-1728B52AA6E4}">
                <adec:decorative xmlns:adec="http://schemas.microsoft.com/office/drawing/2017/decorative" val="1"/>
              </a:ext>
            </a:extLst>
          </p:cNvPr>
          <p:cNvSpPr/>
          <p:nvPr/>
        </p:nvSpPr>
        <p:spPr>
          <a:xfrm>
            <a:off x="8032480" y="5720679"/>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9" name="Text Placeholder 2">
            <a:extLst>
              <a:ext uri="{FF2B5EF4-FFF2-40B4-BE49-F238E27FC236}">
                <a16:creationId xmlns:a16="http://schemas.microsoft.com/office/drawing/2014/main" id="{B24D9454-AF77-82E8-614B-77B2CCA86086}"/>
              </a:ext>
            </a:extLst>
          </p:cNvPr>
          <p:cNvSpPr>
            <a:spLocks noGrp="1"/>
          </p:cNvSpPr>
          <p:nvPr>
            <p:ph type="body" sz="quarter" idx="18" hasCustomPrompt="1"/>
          </p:nvPr>
        </p:nvSpPr>
        <p:spPr>
          <a:xfrm>
            <a:off x="5886450" y="801698"/>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0" name="Text Placeholder 2">
            <a:extLst>
              <a:ext uri="{FF2B5EF4-FFF2-40B4-BE49-F238E27FC236}">
                <a16:creationId xmlns:a16="http://schemas.microsoft.com/office/drawing/2014/main" id="{63841DD5-32CA-BFC0-2250-1E6FFC36D3AE}"/>
              </a:ext>
            </a:extLst>
          </p:cNvPr>
          <p:cNvSpPr>
            <a:spLocks noGrp="1"/>
          </p:cNvSpPr>
          <p:nvPr>
            <p:ph type="body" sz="quarter" idx="19" hasCustomPrompt="1"/>
          </p:nvPr>
        </p:nvSpPr>
        <p:spPr>
          <a:xfrm>
            <a:off x="5886450" y="1206364"/>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1" name="Text Placeholder 2">
            <a:extLst>
              <a:ext uri="{FF2B5EF4-FFF2-40B4-BE49-F238E27FC236}">
                <a16:creationId xmlns:a16="http://schemas.microsoft.com/office/drawing/2014/main" id="{77B86C8F-5C06-1AE1-03FD-184CA59072C3}"/>
              </a:ext>
            </a:extLst>
          </p:cNvPr>
          <p:cNvSpPr>
            <a:spLocks noGrp="1"/>
          </p:cNvSpPr>
          <p:nvPr>
            <p:ph type="body" sz="quarter" idx="20" hasCustomPrompt="1"/>
          </p:nvPr>
        </p:nvSpPr>
        <p:spPr>
          <a:xfrm>
            <a:off x="5878123" y="1864840"/>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2" name="Text Placeholder 2">
            <a:extLst>
              <a:ext uri="{FF2B5EF4-FFF2-40B4-BE49-F238E27FC236}">
                <a16:creationId xmlns:a16="http://schemas.microsoft.com/office/drawing/2014/main" id="{BC4D66A6-CD2B-4BD4-371A-9CC2A16AC289}"/>
              </a:ext>
            </a:extLst>
          </p:cNvPr>
          <p:cNvSpPr>
            <a:spLocks noGrp="1"/>
          </p:cNvSpPr>
          <p:nvPr>
            <p:ph type="body" sz="quarter" idx="21" hasCustomPrompt="1"/>
          </p:nvPr>
        </p:nvSpPr>
        <p:spPr>
          <a:xfrm>
            <a:off x="5878123" y="2269506"/>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3" name="Text Placeholder 2">
            <a:extLst>
              <a:ext uri="{FF2B5EF4-FFF2-40B4-BE49-F238E27FC236}">
                <a16:creationId xmlns:a16="http://schemas.microsoft.com/office/drawing/2014/main" id="{368603CB-0EC2-7D08-7C49-A62B404C3C69}"/>
              </a:ext>
            </a:extLst>
          </p:cNvPr>
          <p:cNvSpPr>
            <a:spLocks noGrp="1"/>
          </p:cNvSpPr>
          <p:nvPr>
            <p:ph type="body" sz="quarter" idx="22" hasCustomPrompt="1"/>
          </p:nvPr>
        </p:nvSpPr>
        <p:spPr>
          <a:xfrm>
            <a:off x="5886450" y="3024334"/>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4" name="Text Placeholder 2">
            <a:extLst>
              <a:ext uri="{FF2B5EF4-FFF2-40B4-BE49-F238E27FC236}">
                <a16:creationId xmlns:a16="http://schemas.microsoft.com/office/drawing/2014/main" id="{AD151B2B-BCCF-DEBA-AFE8-5D0C92567663}"/>
              </a:ext>
            </a:extLst>
          </p:cNvPr>
          <p:cNvSpPr>
            <a:spLocks noGrp="1"/>
          </p:cNvSpPr>
          <p:nvPr>
            <p:ph type="body" sz="quarter" idx="23" hasCustomPrompt="1"/>
          </p:nvPr>
        </p:nvSpPr>
        <p:spPr>
          <a:xfrm>
            <a:off x="5886450" y="3429000"/>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5" name="Text Placeholder 2">
            <a:extLst>
              <a:ext uri="{FF2B5EF4-FFF2-40B4-BE49-F238E27FC236}">
                <a16:creationId xmlns:a16="http://schemas.microsoft.com/office/drawing/2014/main" id="{19CC60E1-A7A5-9247-35B3-173EB31B95E4}"/>
              </a:ext>
            </a:extLst>
          </p:cNvPr>
          <p:cNvSpPr>
            <a:spLocks noGrp="1"/>
          </p:cNvSpPr>
          <p:nvPr>
            <p:ph type="body" sz="quarter" idx="24" hasCustomPrompt="1"/>
          </p:nvPr>
        </p:nvSpPr>
        <p:spPr>
          <a:xfrm>
            <a:off x="5878123" y="4235305"/>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6" name="Text Placeholder 2">
            <a:extLst>
              <a:ext uri="{FF2B5EF4-FFF2-40B4-BE49-F238E27FC236}">
                <a16:creationId xmlns:a16="http://schemas.microsoft.com/office/drawing/2014/main" id="{1D4A1D8E-2354-9AB1-64BC-DB4E21274D1B}"/>
              </a:ext>
            </a:extLst>
          </p:cNvPr>
          <p:cNvSpPr>
            <a:spLocks noGrp="1"/>
          </p:cNvSpPr>
          <p:nvPr>
            <p:ph type="body" sz="quarter" idx="25" hasCustomPrompt="1"/>
          </p:nvPr>
        </p:nvSpPr>
        <p:spPr>
          <a:xfrm>
            <a:off x="5878123" y="4639971"/>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7" name="Text Placeholder 2">
            <a:extLst>
              <a:ext uri="{FF2B5EF4-FFF2-40B4-BE49-F238E27FC236}">
                <a16:creationId xmlns:a16="http://schemas.microsoft.com/office/drawing/2014/main" id="{3E0B2980-08D5-43CE-31B6-99D78AB0A49E}"/>
              </a:ext>
            </a:extLst>
          </p:cNvPr>
          <p:cNvSpPr>
            <a:spLocks noGrp="1"/>
          </p:cNvSpPr>
          <p:nvPr>
            <p:ph type="body" sz="quarter" idx="26" hasCustomPrompt="1"/>
          </p:nvPr>
        </p:nvSpPr>
        <p:spPr>
          <a:xfrm>
            <a:off x="5878123" y="5452535"/>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8" name="Text Placeholder 2">
            <a:extLst>
              <a:ext uri="{FF2B5EF4-FFF2-40B4-BE49-F238E27FC236}">
                <a16:creationId xmlns:a16="http://schemas.microsoft.com/office/drawing/2014/main" id="{EB7CB673-3B16-1164-716F-DF6FF17F7306}"/>
              </a:ext>
            </a:extLst>
          </p:cNvPr>
          <p:cNvSpPr>
            <a:spLocks noGrp="1"/>
          </p:cNvSpPr>
          <p:nvPr>
            <p:ph type="body" sz="quarter" idx="27" hasCustomPrompt="1"/>
          </p:nvPr>
        </p:nvSpPr>
        <p:spPr>
          <a:xfrm>
            <a:off x="5878123" y="5857201"/>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9" name="Text Placeholder 2">
            <a:extLst>
              <a:ext uri="{FF2B5EF4-FFF2-40B4-BE49-F238E27FC236}">
                <a16:creationId xmlns:a16="http://schemas.microsoft.com/office/drawing/2014/main" id="{58A4DB10-1179-4BB9-8F32-8292D47DC4F4}"/>
              </a:ext>
            </a:extLst>
          </p:cNvPr>
          <p:cNvSpPr>
            <a:spLocks noGrp="1"/>
          </p:cNvSpPr>
          <p:nvPr>
            <p:ph type="body" sz="quarter" idx="28"/>
          </p:nvPr>
        </p:nvSpPr>
        <p:spPr>
          <a:xfrm>
            <a:off x="8448626" y="927921"/>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0" name="Text Placeholder 2">
            <a:extLst>
              <a:ext uri="{FF2B5EF4-FFF2-40B4-BE49-F238E27FC236}">
                <a16:creationId xmlns:a16="http://schemas.microsoft.com/office/drawing/2014/main" id="{A7C0F985-60F1-D2DC-05BE-051EEBA08150}"/>
              </a:ext>
            </a:extLst>
          </p:cNvPr>
          <p:cNvSpPr>
            <a:spLocks noGrp="1"/>
          </p:cNvSpPr>
          <p:nvPr>
            <p:ph type="body" sz="quarter" idx="29"/>
          </p:nvPr>
        </p:nvSpPr>
        <p:spPr>
          <a:xfrm>
            <a:off x="8448626" y="2067173"/>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1" name="Text Placeholder 2">
            <a:extLst>
              <a:ext uri="{FF2B5EF4-FFF2-40B4-BE49-F238E27FC236}">
                <a16:creationId xmlns:a16="http://schemas.microsoft.com/office/drawing/2014/main" id="{85A4B337-C19B-9E54-62BA-C06BBCEAA72C}"/>
              </a:ext>
            </a:extLst>
          </p:cNvPr>
          <p:cNvSpPr>
            <a:spLocks noGrp="1"/>
          </p:cNvSpPr>
          <p:nvPr>
            <p:ph type="body" sz="quarter" idx="30"/>
          </p:nvPr>
        </p:nvSpPr>
        <p:spPr>
          <a:xfrm>
            <a:off x="8448625" y="3206425"/>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2" name="Text Placeholder 2">
            <a:extLst>
              <a:ext uri="{FF2B5EF4-FFF2-40B4-BE49-F238E27FC236}">
                <a16:creationId xmlns:a16="http://schemas.microsoft.com/office/drawing/2014/main" id="{C78CD01F-C34D-C616-0860-5444660A1287}"/>
              </a:ext>
            </a:extLst>
          </p:cNvPr>
          <p:cNvSpPr>
            <a:spLocks noGrp="1"/>
          </p:cNvSpPr>
          <p:nvPr>
            <p:ph type="body" sz="quarter" idx="31"/>
          </p:nvPr>
        </p:nvSpPr>
        <p:spPr>
          <a:xfrm>
            <a:off x="8448624" y="4388284"/>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3" name="Text Placeholder 2">
            <a:extLst>
              <a:ext uri="{FF2B5EF4-FFF2-40B4-BE49-F238E27FC236}">
                <a16:creationId xmlns:a16="http://schemas.microsoft.com/office/drawing/2014/main" id="{DFEE6D2A-45B5-F6F7-0BA4-AAA2BC6EB26C}"/>
              </a:ext>
            </a:extLst>
          </p:cNvPr>
          <p:cNvSpPr>
            <a:spLocks noGrp="1"/>
          </p:cNvSpPr>
          <p:nvPr>
            <p:ph type="body" sz="quarter" idx="32"/>
          </p:nvPr>
        </p:nvSpPr>
        <p:spPr>
          <a:xfrm>
            <a:off x="8448624" y="5570143"/>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E04D5784-A091-56F5-B8D1-932F493069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5" name="Title 1">
            <a:extLst>
              <a:ext uri="{FF2B5EF4-FFF2-40B4-BE49-F238E27FC236}">
                <a16:creationId xmlns:a16="http://schemas.microsoft.com/office/drawing/2014/main" id="{A5431615-6D7E-027E-0604-206BF93E8F67}"/>
              </a:ext>
            </a:extLst>
          </p:cNvPr>
          <p:cNvSpPr>
            <a:spLocks noGrp="1"/>
          </p:cNvSpPr>
          <p:nvPr>
            <p:ph type="title" hasCustomPrompt="1"/>
          </p:nvPr>
        </p:nvSpPr>
        <p:spPr>
          <a:xfrm>
            <a:off x="266699" y="403753"/>
            <a:ext cx="11410949" cy="521093"/>
          </a:xfrm>
        </p:spPr>
        <p:txBody>
          <a:bodyPr>
            <a:noAutofit/>
          </a:bodyPr>
          <a:lstStyle>
            <a:lvl1pPr>
              <a:defRPr sz="4000">
                <a:solidFill>
                  <a:schemeClr val="tx1"/>
                </a:solidFill>
              </a:defRPr>
            </a:lvl1pPr>
          </a:lstStyle>
          <a:p>
            <a:r>
              <a:rPr lang="en-US"/>
              <a:t>Click to edit title style</a:t>
            </a:r>
          </a:p>
        </p:txBody>
      </p:sp>
      <p:cxnSp>
        <p:nvCxnSpPr>
          <p:cNvPr id="6" name="Straight Connector 5">
            <a:extLst>
              <a:ext uri="{FF2B5EF4-FFF2-40B4-BE49-F238E27FC236}">
                <a16:creationId xmlns:a16="http://schemas.microsoft.com/office/drawing/2014/main" id="{AEA51BDA-9F33-85BE-AE4E-3D4DB4C4CB0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EBFBBD8-34FF-E7A0-5EEB-23794A1E5D07}"/>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86D6CFFE-79D4-D610-402A-95AC50017D6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546275"/>
            <a:ext cx="5878285" cy="5320270"/>
          </a:xfrm>
          <a:prstGeom prst="rect">
            <a:avLst/>
          </a:prstGeom>
        </p:spPr>
      </p:pic>
      <p:cxnSp>
        <p:nvCxnSpPr>
          <p:cNvPr id="8" name="Straight Connector 7">
            <a:extLst>
              <a:ext uri="{FF2B5EF4-FFF2-40B4-BE49-F238E27FC236}">
                <a16:creationId xmlns:a16="http://schemas.microsoft.com/office/drawing/2014/main" id="{2ECA8BCE-7D3D-1C48-5183-FEEC47FE82DB}"/>
              </a:ext>
              <a:ext uri="{C183D7F6-B498-43B3-948B-1728B52AA6E4}">
                <adec:decorative xmlns:adec="http://schemas.microsoft.com/office/drawing/2017/decorative" val="1"/>
              </a:ext>
            </a:extLst>
          </p:cNvPr>
          <p:cNvCxnSpPr>
            <a:cxnSpLocks/>
          </p:cNvCxnSpPr>
          <p:nvPr userDrawn="1"/>
        </p:nvCxnSpPr>
        <p:spPr>
          <a:xfrm>
            <a:off x="8133715" y="455969"/>
            <a:ext cx="0" cy="6038848"/>
          </a:xfrm>
          <a:prstGeom prst="line">
            <a:avLst/>
          </a:prstGeom>
          <a:ln w="12700" cap="flat" cmpd="sng" algn="ctr">
            <a:solidFill>
              <a:srgbClr val="B4EA5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Oval 8">
            <a:extLst>
              <a:ext uri="{FF2B5EF4-FFF2-40B4-BE49-F238E27FC236}">
                <a16:creationId xmlns:a16="http://schemas.microsoft.com/office/drawing/2014/main" id="{F9B2DE73-D7CE-D199-62AD-0AC364F29390}"/>
              </a:ext>
              <a:ext uri="{C183D7F6-B498-43B3-948B-1728B52AA6E4}">
                <adec:decorative xmlns:adec="http://schemas.microsoft.com/office/drawing/2017/decorative" val="1"/>
              </a:ext>
            </a:extLst>
          </p:cNvPr>
          <p:cNvSpPr/>
          <p:nvPr userDrawn="1"/>
        </p:nvSpPr>
        <p:spPr>
          <a:xfrm>
            <a:off x="8032480" y="988927"/>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0" name="Oval 9">
            <a:extLst>
              <a:ext uri="{FF2B5EF4-FFF2-40B4-BE49-F238E27FC236}">
                <a16:creationId xmlns:a16="http://schemas.microsoft.com/office/drawing/2014/main" id="{A4FC5897-9849-0439-CD93-B18E44491139}"/>
              </a:ext>
              <a:ext uri="{C183D7F6-B498-43B3-948B-1728B52AA6E4}">
                <adec:decorative xmlns:adec="http://schemas.microsoft.com/office/drawing/2017/decorative" val="1"/>
              </a:ext>
            </a:extLst>
          </p:cNvPr>
          <p:cNvSpPr/>
          <p:nvPr userDrawn="1"/>
        </p:nvSpPr>
        <p:spPr>
          <a:xfrm>
            <a:off x="8032480" y="2171865"/>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1" name="Oval 10">
            <a:extLst>
              <a:ext uri="{FF2B5EF4-FFF2-40B4-BE49-F238E27FC236}">
                <a16:creationId xmlns:a16="http://schemas.microsoft.com/office/drawing/2014/main" id="{7675CB74-AB64-2565-0B7E-6D1ED4051EAA}"/>
              </a:ext>
              <a:ext uri="{C183D7F6-B498-43B3-948B-1728B52AA6E4}">
                <adec:decorative xmlns:adec="http://schemas.microsoft.com/office/drawing/2017/decorative" val="1"/>
              </a:ext>
            </a:extLst>
          </p:cNvPr>
          <p:cNvSpPr/>
          <p:nvPr userDrawn="1"/>
        </p:nvSpPr>
        <p:spPr>
          <a:xfrm>
            <a:off x="8032480" y="3354803"/>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2" name="Oval 11">
            <a:extLst>
              <a:ext uri="{FF2B5EF4-FFF2-40B4-BE49-F238E27FC236}">
                <a16:creationId xmlns:a16="http://schemas.microsoft.com/office/drawing/2014/main" id="{3FEB98CB-749B-6B30-B2DD-AE4D38948461}"/>
              </a:ext>
              <a:ext uri="{C183D7F6-B498-43B3-948B-1728B52AA6E4}">
                <adec:decorative xmlns:adec="http://schemas.microsoft.com/office/drawing/2017/decorative" val="1"/>
              </a:ext>
            </a:extLst>
          </p:cNvPr>
          <p:cNvSpPr/>
          <p:nvPr userDrawn="1"/>
        </p:nvSpPr>
        <p:spPr>
          <a:xfrm>
            <a:off x="8032480" y="4537741"/>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34" name="Oval 33">
            <a:extLst>
              <a:ext uri="{FF2B5EF4-FFF2-40B4-BE49-F238E27FC236}">
                <a16:creationId xmlns:a16="http://schemas.microsoft.com/office/drawing/2014/main" id="{BA47CE6A-A948-2258-D138-985319DD691A}"/>
              </a:ext>
              <a:ext uri="{C183D7F6-B498-43B3-948B-1728B52AA6E4}">
                <adec:decorative xmlns:adec="http://schemas.microsoft.com/office/drawing/2017/decorative" val="1"/>
              </a:ext>
            </a:extLst>
          </p:cNvPr>
          <p:cNvSpPr/>
          <p:nvPr userDrawn="1"/>
        </p:nvSpPr>
        <p:spPr>
          <a:xfrm>
            <a:off x="8032480" y="5720679"/>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pic>
        <p:nvPicPr>
          <p:cNvPr id="35" name="Picture 34" descr="A green triangle with a black background&#10;&#10;Description automatically generated with medium confidence">
            <a:extLst>
              <a:ext uri="{FF2B5EF4-FFF2-40B4-BE49-F238E27FC236}">
                <a16:creationId xmlns:a16="http://schemas.microsoft.com/office/drawing/2014/main" id="{197D84F8-B5D3-BDBB-388A-56CCFC0D1E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36" name="Straight Connector 35">
            <a:extLst>
              <a:ext uri="{FF2B5EF4-FFF2-40B4-BE49-F238E27FC236}">
                <a16:creationId xmlns:a16="http://schemas.microsoft.com/office/drawing/2014/main" id="{0A7FFFAB-2EF9-D7E6-7F5D-CE21AEA23B4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7" name="Slide Number Placeholder 5">
            <a:extLst>
              <a:ext uri="{FF2B5EF4-FFF2-40B4-BE49-F238E27FC236}">
                <a16:creationId xmlns:a16="http://schemas.microsoft.com/office/drawing/2014/main" id="{87BE5C7E-91B8-303E-5C16-2F8B784C4D27}"/>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124024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meline 3">
    <p:bg>
      <p:bgPr>
        <a:solidFill>
          <a:schemeClr val="bg1"/>
        </a:solidFill>
        <a:effectLst/>
      </p:bgPr>
    </p:bg>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F775A546-7BF3-6142-A01D-A42C4728DFAE}"/>
              </a:ext>
            </a:extLst>
          </p:cNvPr>
          <p:cNvSpPr/>
          <p:nvPr/>
        </p:nvSpPr>
        <p:spPr>
          <a:xfrm>
            <a:off x="0" y="4345676"/>
            <a:ext cx="12200468" cy="2516433"/>
          </a:xfrm>
          <a:prstGeom prst="rect">
            <a:avLst/>
          </a:prstGeom>
          <a:solidFill>
            <a:schemeClr val="bg2">
              <a:alpha val="25000"/>
            </a:schemeClr>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0" name="Line">
            <a:extLst>
              <a:ext uri="{FF2B5EF4-FFF2-40B4-BE49-F238E27FC236}">
                <a16:creationId xmlns:a16="http://schemas.microsoft.com/office/drawing/2014/main" id="{0DEA90A3-2DDC-029F-AC9F-CF61402B3155}"/>
              </a:ext>
            </a:extLst>
          </p:cNvPr>
          <p:cNvSpPr/>
          <p:nvPr/>
        </p:nvSpPr>
        <p:spPr>
          <a:xfrm flipV="1">
            <a:off x="3175595"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1" name="Line">
            <a:extLst>
              <a:ext uri="{FF2B5EF4-FFF2-40B4-BE49-F238E27FC236}">
                <a16:creationId xmlns:a16="http://schemas.microsoft.com/office/drawing/2014/main" id="{95CCD180-ADF9-DD46-7210-F5FACF285A21}"/>
              </a:ext>
            </a:extLst>
          </p:cNvPr>
          <p:cNvSpPr/>
          <p:nvPr/>
        </p:nvSpPr>
        <p:spPr>
          <a:xfrm flipV="1">
            <a:off x="1240961"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2" name="Line">
            <a:extLst>
              <a:ext uri="{FF2B5EF4-FFF2-40B4-BE49-F238E27FC236}">
                <a16:creationId xmlns:a16="http://schemas.microsoft.com/office/drawing/2014/main" id="{F71B4D7F-E0DD-2116-071C-EF9B121534CC}"/>
              </a:ext>
            </a:extLst>
          </p:cNvPr>
          <p:cNvSpPr/>
          <p:nvPr/>
        </p:nvSpPr>
        <p:spPr>
          <a:xfrm flipV="1">
            <a:off x="5110228"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3" name="Line">
            <a:extLst>
              <a:ext uri="{FF2B5EF4-FFF2-40B4-BE49-F238E27FC236}">
                <a16:creationId xmlns:a16="http://schemas.microsoft.com/office/drawing/2014/main" id="{450A9FCB-C7D4-3D43-3766-DADD084B921B}"/>
              </a:ext>
            </a:extLst>
          </p:cNvPr>
          <p:cNvSpPr/>
          <p:nvPr/>
        </p:nvSpPr>
        <p:spPr>
          <a:xfrm flipV="1">
            <a:off x="7044862"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4" name="Line">
            <a:extLst>
              <a:ext uri="{FF2B5EF4-FFF2-40B4-BE49-F238E27FC236}">
                <a16:creationId xmlns:a16="http://schemas.microsoft.com/office/drawing/2014/main" id="{93DBC0F4-F722-DE66-C98E-8B85CFB26503}"/>
              </a:ext>
            </a:extLst>
          </p:cNvPr>
          <p:cNvSpPr/>
          <p:nvPr/>
        </p:nvSpPr>
        <p:spPr>
          <a:xfrm flipV="1">
            <a:off x="8979495"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5" name="Text Placeholder 2">
            <a:extLst>
              <a:ext uri="{FF2B5EF4-FFF2-40B4-BE49-F238E27FC236}">
                <a16:creationId xmlns:a16="http://schemas.microsoft.com/office/drawing/2014/main" id="{8C012E1D-EED9-1352-FB40-6E7565364107}"/>
              </a:ext>
            </a:extLst>
          </p:cNvPr>
          <p:cNvSpPr>
            <a:spLocks noGrp="1"/>
          </p:cNvSpPr>
          <p:nvPr>
            <p:ph type="body" sz="quarter" idx="29" hasCustomPrompt="1"/>
          </p:nvPr>
        </p:nvSpPr>
        <p:spPr>
          <a:xfrm>
            <a:off x="1244665"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56" name="Text Placeholder 2">
            <a:extLst>
              <a:ext uri="{FF2B5EF4-FFF2-40B4-BE49-F238E27FC236}">
                <a16:creationId xmlns:a16="http://schemas.microsoft.com/office/drawing/2014/main" id="{F58C8488-DFC9-AA7C-1EBF-5C8537E88459}"/>
              </a:ext>
            </a:extLst>
          </p:cNvPr>
          <p:cNvSpPr>
            <a:spLocks noGrp="1"/>
          </p:cNvSpPr>
          <p:nvPr>
            <p:ph type="body" sz="quarter" idx="30" hasCustomPrompt="1"/>
          </p:nvPr>
        </p:nvSpPr>
        <p:spPr>
          <a:xfrm>
            <a:off x="3165011"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57" name="Text Placeholder 2">
            <a:extLst>
              <a:ext uri="{FF2B5EF4-FFF2-40B4-BE49-F238E27FC236}">
                <a16:creationId xmlns:a16="http://schemas.microsoft.com/office/drawing/2014/main" id="{6DCAA097-69A1-EDEB-4293-27149FA5DAAC}"/>
              </a:ext>
            </a:extLst>
          </p:cNvPr>
          <p:cNvSpPr>
            <a:spLocks noGrp="1"/>
          </p:cNvSpPr>
          <p:nvPr>
            <p:ph type="body" sz="quarter" idx="31" hasCustomPrompt="1"/>
          </p:nvPr>
        </p:nvSpPr>
        <p:spPr>
          <a:xfrm>
            <a:off x="5113932"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58" name="Text Placeholder 2">
            <a:extLst>
              <a:ext uri="{FF2B5EF4-FFF2-40B4-BE49-F238E27FC236}">
                <a16:creationId xmlns:a16="http://schemas.microsoft.com/office/drawing/2014/main" id="{742D67D5-564E-4EB0-8959-678404897680}"/>
              </a:ext>
            </a:extLst>
          </p:cNvPr>
          <p:cNvSpPr>
            <a:spLocks noGrp="1"/>
          </p:cNvSpPr>
          <p:nvPr>
            <p:ph type="body" sz="quarter" idx="32" hasCustomPrompt="1"/>
          </p:nvPr>
        </p:nvSpPr>
        <p:spPr>
          <a:xfrm>
            <a:off x="7043803"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59" name="Text Placeholder 2">
            <a:extLst>
              <a:ext uri="{FF2B5EF4-FFF2-40B4-BE49-F238E27FC236}">
                <a16:creationId xmlns:a16="http://schemas.microsoft.com/office/drawing/2014/main" id="{E5203469-5716-166C-033B-320756DA73B3}"/>
              </a:ext>
            </a:extLst>
          </p:cNvPr>
          <p:cNvSpPr>
            <a:spLocks noGrp="1"/>
          </p:cNvSpPr>
          <p:nvPr>
            <p:ph type="body" sz="quarter" idx="33" hasCustomPrompt="1"/>
          </p:nvPr>
        </p:nvSpPr>
        <p:spPr>
          <a:xfrm>
            <a:off x="8973674"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60" name="Text Placeholder 2">
            <a:extLst>
              <a:ext uri="{FF2B5EF4-FFF2-40B4-BE49-F238E27FC236}">
                <a16:creationId xmlns:a16="http://schemas.microsoft.com/office/drawing/2014/main" id="{82015DAE-932E-440A-52AB-F3F574956332}"/>
              </a:ext>
            </a:extLst>
          </p:cNvPr>
          <p:cNvSpPr>
            <a:spLocks noGrp="1"/>
          </p:cNvSpPr>
          <p:nvPr>
            <p:ph type="body" sz="quarter" idx="34"/>
          </p:nvPr>
        </p:nvSpPr>
        <p:spPr>
          <a:xfrm>
            <a:off x="1318770"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61" name="Text Placeholder 2">
            <a:extLst>
              <a:ext uri="{FF2B5EF4-FFF2-40B4-BE49-F238E27FC236}">
                <a16:creationId xmlns:a16="http://schemas.microsoft.com/office/drawing/2014/main" id="{01BC2283-37EE-7FF2-5DE9-727143C36D9C}"/>
              </a:ext>
            </a:extLst>
          </p:cNvPr>
          <p:cNvSpPr>
            <a:spLocks noGrp="1"/>
          </p:cNvSpPr>
          <p:nvPr>
            <p:ph type="body" sz="quarter" idx="35"/>
          </p:nvPr>
        </p:nvSpPr>
        <p:spPr>
          <a:xfrm>
            <a:off x="1318770" y="4860090"/>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2" name="Text Placeholder 2">
            <a:extLst>
              <a:ext uri="{FF2B5EF4-FFF2-40B4-BE49-F238E27FC236}">
                <a16:creationId xmlns:a16="http://schemas.microsoft.com/office/drawing/2014/main" id="{CD68571A-F5DF-4FAC-72E0-A1F40E3568A6}"/>
              </a:ext>
            </a:extLst>
          </p:cNvPr>
          <p:cNvSpPr>
            <a:spLocks noGrp="1"/>
          </p:cNvSpPr>
          <p:nvPr>
            <p:ph type="body" sz="quarter" idx="36"/>
          </p:nvPr>
        </p:nvSpPr>
        <p:spPr>
          <a:xfrm>
            <a:off x="3256708"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63" name="Text Placeholder 2">
            <a:extLst>
              <a:ext uri="{FF2B5EF4-FFF2-40B4-BE49-F238E27FC236}">
                <a16:creationId xmlns:a16="http://schemas.microsoft.com/office/drawing/2014/main" id="{DF934BA6-8AAE-E6FB-1C89-3F299F354DE1}"/>
              </a:ext>
            </a:extLst>
          </p:cNvPr>
          <p:cNvSpPr>
            <a:spLocks noGrp="1"/>
          </p:cNvSpPr>
          <p:nvPr>
            <p:ph type="body" sz="quarter" idx="37"/>
          </p:nvPr>
        </p:nvSpPr>
        <p:spPr>
          <a:xfrm>
            <a:off x="3256708" y="4860090"/>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4" name="Text Placeholder 2">
            <a:extLst>
              <a:ext uri="{FF2B5EF4-FFF2-40B4-BE49-F238E27FC236}">
                <a16:creationId xmlns:a16="http://schemas.microsoft.com/office/drawing/2014/main" id="{E2BDDD9D-C149-4FCB-EE55-3348AC605886}"/>
              </a:ext>
            </a:extLst>
          </p:cNvPr>
          <p:cNvSpPr>
            <a:spLocks noGrp="1"/>
          </p:cNvSpPr>
          <p:nvPr>
            <p:ph type="body" sz="quarter" idx="38"/>
          </p:nvPr>
        </p:nvSpPr>
        <p:spPr>
          <a:xfrm>
            <a:off x="5191340"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65" name="Text Placeholder 2">
            <a:extLst>
              <a:ext uri="{FF2B5EF4-FFF2-40B4-BE49-F238E27FC236}">
                <a16:creationId xmlns:a16="http://schemas.microsoft.com/office/drawing/2014/main" id="{23125BB5-A44D-74F3-BB02-D746C30C414B}"/>
              </a:ext>
            </a:extLst>
          </p:cNvPr>
          <p:cNvSpPr>
            <a:spLocks noGrp="1"/>
          </p:cNvSpPr>
          <p:nvPr>
            <p:ph type="body" sz="quarter" idx="39"/>
          </p:nvPr>
        </p:nvSpPr>
        <p:spPr>
          <a:xfrm>
            <a:off x="5191340" y="4860090"/>
            <a:ext cx="1628160" cy="1008160"/>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6" name="Text Placeholder 2">
            <a:extLst>
              <a:ext uri="{FF2B5EF4-FFF2-40B4-BE49-F238E27FC236}">
                <a16:creationId xmlns:a16="http://schemas.microsoft.com/office/drawing/2014/main" id="{527E481C-8636-5C46-6C2B-99363E8FC19F}"/>
              </a:ext>
            </a:extLst>
          </p:cNvPr>
          <p:cNvSpPr>
            <a:spLocks noGrp="1"/>
          </p:cNvSpPr>
          <p:nvPr>
            <p:ph type="body" sz="quarter" idx="40"/>
          </p:nvPr>
        </p:nvSpPr>
        <p:spPr>
          <a:xfrm>
            <a:off x="7136957"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67" name="Text Placeholder 2">
            <a:extLst>
              <a:ext uri="{FF2B5EF4-FFF2-40B4-BE49-F238E27FC236}">
                <a16:creationId xmlns:a16="http://schemas.microsoft.com/office/drawing/2014/main" id="{74F6DDA7-4334-9DEC-BCE2-CFF2D873C334}"/>
              </a:ext>
            </a:extLst>
          </p:cNvPr>
          <p:cNvSpPr>
            <a:spLocks noGrp="1"/>
          </p:cNvSpPr>
          <p:nvPr>
            <p:ph type="body" sz="quarter" idx="41"/>
          </p:nvPr>
        </p:nvSpPr>
        <p:spPr>
          <a:xfrm>
            <a:off x="7136957" y="4860090"/>
            <a:ext cx="1628160" cy="1008160"/>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8" name="Text Placeholder 2">
            <a:extLst>
              <a:ext uri="{FF2B5EF4-FFF2-40B4-BE49-F238E27FC236}">
                <a16:creationId xmlns:a16="http://schemas.microsoft.com/office/drawing/2014/main" id="{D9F72CD2-DE9E-BC9C-0583-E47FCCBA5CED}"/>
              </a:ext>
            </a:extLst>
          </p:cNvPr>
          <p:cNvSpPr>
            <a:spLocks noGrp="1"/>
          </p:cNvSpPr>
          <p:nvPr>
            <p:ph type="body" sz="quarter" idx="42"/>
          </p:nvPr>
        </p:nvSpPr>
        <p:spPr>
          <a:xfrm>
            <a:off x="9071589"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70" name="Text Placeholder 2">
            <a:extLst>
              <a:ext uri="{FF2B5EF4-FFF2-40B4-BE49-F238E27FC236}">
                <a16:creationId xmlns:a16="http://schemas.microsoft.com/office/drawing/2014/main" id="{37BD2CD4-ECAB-B623-6FDE-1C03B13E1100}"/>
              </a:ext>
            </a:extLst>
          </p:cNvPr>
          <p:cNvSpPr>
            <a:spLocks noGrp="1"/>
          </p:cNvSpPr>
          <p:nvPr>
            <p:ph type="body" sz="quarter" idx="43"/>
          </p:nvPr>
        </p:nvSpPr>
        <p:spPr>
          <a:xfrm>
            <a:off x="9071589" y="4867478"/>
            <a:ext cx="1628160" cy="1008160"/>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71" name="Picture 70" descr="A green triangle with a black background&#10;&#10;Description automatically generated with medium confidence">
            <a:extLst>
              <a:ext uri="{FF2B5EF4-FFF2-40B4-BE49-F238E27FC236}">
                <a16:creationId xmlns:a16="http://schemas.microsoft.com/office/drawing/2014/main" id="{2625D244-BC5B-A69B-A730-887B334F2C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44430AA1-B02B-9247-560B-ED11C9C6348C}"/>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253901BC-2230-81EC-0E89-FA876257F19F}"/>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B3CE7EBC-7E70-3FC0-586B-790312B0031E}"/>
              </a:ext>
            </a:extLst>
          </p:cNvPr>
          <p:cNvSpPr>
            <a:spLocks noGrp="1"/>
          </p:cNvSpPr>
          <p:nvPr>
            <p:ph type="body" sz="quarter" idx="20" hasCustomPrompt="1"/>
          </p:nvPr>
        </p:nvSpPr>
        <p:spPr>
          <a:xfrm>
            <a:off x="1240961" y="1513909"/>
            <a:ext cx="4646220"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Click to add text</a:t>
            </a:r>
          </a:p>
        </p:txBody>
      </p:sp>
      <p:sp>
        <p:nvSpPr>
          <p:cNvPr id="7" name="Slide Number Placeholder 5">
            <a:extLst>
              <a:ext uri="{FF2B5EF4-FFF2-40B4-BE49-F238E27FC236}">
                <a16:creationId xmlns:a16="http://schemas.microsoft.com/office/drawing/2014/main" id="{5D85AAD5-19FC-097C-730C-3D0C11E42B1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2" name="Rectangle">
            <a:extLst>
              <a:ext uri="{FF2B5EF4-FFF2-40B4-BE49-F238E27FC236}">
                <a16:creationId xmlns:a16="http://schemas.microsoft.com/office/drawing/2014/main" id="{09A8215C-B778-B9A9-3576-61EF360DCF8E}"/>
              </a:ext>
            </a:extLst>
          </p:cNvPr>
          <p:cNvSpPr/>
          <p:nvPr userDrawn="1"/>
        </p:nvSpPr>
        <p:spPr>
          <a:xfrm>
            <a:off x="0" y="4345676"/>
            <a:ext cx="12200468" cy="2516433"/>
          </a:xfrm>
          <a:prstGeom prst="rect">
            <a:avLst/>
          </a:prstGeom>
          <a:solidFill>
            <a:schemeClr val="bg2">
              <a:alpha val="25000"/>
            </a:schemeClr>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8" name="Line">
            <a:extLst>
              <a:ext uri="{FF2B5EF4-FFF2-40B4-BE49-F238E27FC236}">
                <a16:creationId xmlns:a16="http://schemas.microsoft.com/office/drawing/2014/main" id="{ADFDA3E7-C61B-714A-1B4C-A6E683456A20}"/>
              </a:ext>
            </a:extLst>
          </p:cNvPr>
          <p:cNvSpPr/>
          <p:nvPr userDrawn="1"/>
        </p:nvSpPr>
        <p:spPr>
          <a:xfrm flipV="1">
            <a:off x="3175595"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9" name="Line">
            <a:extLst>
              <a:ext uri="{FF2B5EF4-FFF2-40B4-BE49-F238E27FC236}">
                <a16:creationId xmlns:a16="http://schemas.microsoft.com/office/drawing/2014/main" id="{B52E77B6-049E-7D3F-CCDF-826CBE27334F}"/>
              </a:ext>
            </a:extLst>
          </p:cNvPr>
          <p:cNvSpPr/>
          <p:nvPr userDrawn="1"/>
        </p:nvSpPr>
        <p:spPr>
          <a:xfrm flipV="1">
            <a:off x="1240961"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0" name="Line">
            <a:extLst>
              <a:ext uri="{FF2B5EF4-FFF2-40B4-BE49-F238E27FC236}">
                <a16:creationId xmlns:a16="http://schemas.microsoft.com/office/drawing/2014/main" id="{4466D4C8-46E3-C8A0-E955-D88C139707B1}"/>
              </a:ext>
            </a:extLst>
          </p:cNvPr>
          <p:cNvSpPr/>
          <p:nvPr userDrawn="1"/>
        </p:nvSpPr>
        <p:spPr>
          <a:xfrm flipV="1">
            <a:off x="5110228"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1" name="Line">
            <a:extLst>
              <a:ext uri="{FF2B5EF4-FFF2-40B4-BE49-F238E27FC236}">
                <a16:creationId xmlns:a16="http://schemas.microsoft.com/office/drawing/2014/main" id="{EFAF677E-3356-B2DE-A5AF-87A36DF4B7A8}"/>
              </a:ext>
            </a:extLst>
          </p:cNvPr>
          <p:cNvSpPr/>
          <p:nvPr userDrawn="1"/>
        </p:nvSpPr>
        <p:spPr>
          <a:xfrm flipV="1">
            <a:off x="7044862"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2" name="Line">
            <a:extLst>
              <a:ext uri="{FF2B5EF4-FFF2-40B4-BE49-F238E27FC236}">
                <a16:creationId xmlns:a16="http://schemas.microsoft.com/office/drawing/2014/main" id="{DC8A1119-2CA5-C09D-4489-DC83B940ECAD}"/>
              </a:ext>
            </a:extLst>
          </p:cNvPr>
          <p:cNvSpPr/>
          <p:nvPr userDrawn="1"/>
        </p:nvSpPr>
        <p:spPr>
          <a:xfrm flipV="1">
            <a:off x="8979495"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13" name="Picture 12" descr="A green triangle with a black background&#10;&#10;Description automatically generated with medium confidence">
            <a:extLst>
              <a:ext uri="{FF2B5EF4-FFF2-40B4-BE49-F238E27FC236}">
                <a16:creationId xmlns:a16="http://schemas.microsoft.com/office/drawing/2014/main" id="{ECFBB6AD-4739-23E2-9DAC-72F69C7BA6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4" name="Straight Connector 13">
            <a:extLst>
              <a:ext uri="{FF2B5EF4-FFF2-40B4-BE49-F238E27FC236}">
                <a16:creationId xmlns:a16="http://schemas.microsoft.com/office/drawing/2014/main" id="{D28882F6-147B-63DE-051A-F99FB70CD4B1}"/>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5" name="Slide Number Placeholder 5">
            <a:extLst>
              <a:ext uri="{FF2B5EF4-FFF2-40B4-BE49-F238E27FC236}">
                <a16:creationId xmlns:a16="http://schemas.microsoft.com/office/drawing/2014/main" id="{B0A73B1F-C13E-9DDC-886B-5BC61E40DECD}"/>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390434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meline 4">
    <p:bg>
      <p:bgPr>
        <a:solidFill>
          <a:schemeClr val="bg1"/>
        </a:solidFill>
        <a:effectLst/>
      </p:bgPr>
    </p:bg>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B641C8ED-05FD-489F-DCC2-11A56F60F0CE}"/>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26000"/>
            </a:srgbClr>
          </a:solidFill>
        </p:spPr>
        <p:txBody>
          <a:bodyPr wrap="square" lIns="0" tIns="0" rIns="0" bIns="0" rtlCol="0"/>
          <a:lstStyle/>
          <a:p>
            <a:endParaRPr sz="982"/>
          </a:p>
        </p:txBody>
      </p:sp>
      <p:cxnSp>
        <p:nvCxnSpPr>
          <p:cNvPr id="7" name="Straight Connector 6">
            <a:extLst>
              <a:ext uri="{FF2B5EF4-FFF2-40B4-BE49-F238E27FC236}">
                <a16:creationId xmlns:a16="http://schemas.microsoft.com/office/drawing/2014/main" id="{E19C812B-67F5-5240-46D6-12B49610AC50}"/>
              </a:ext>
            </a:extLst>
          </p:cNvPr>
          <p:cNvCxnSpPr/>
          <p:nvPr/>
        </p:nvCxnSpPr>
        <p:spPr>
          <a:xfrm>
            <a:off x="0" y="1864308"/>
            <a:ext cx="12192000" cy="0"/>
          </a:xfrm>
          <a:prstGeom prst="line">
            <a:avLst/>
          </a:prstGeom>
          <a:ln w="9525">
            <a:solidFill>
              <a:srgbClr val="B4EA54"/>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3CEBD47C-8879-F07F-5697-9E573B8BCA00}"/>
              </a:ext>
            </a:extLst>
          </p:cNvPr>
          <p:cNvSpPr/>
          <p:nvPr/>
        </p:nvSpPr>
        <p:spPr>
          <a:xfrm>
            <a:off x="1198486"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D93F96B6-4FC7-83C7-DE18-A82471796F1B}"/>
              </a:ext>
            </a:extLst>
          </p:cNvPr>
          <p:cNvSpPr/>
          <p:nvPr/>
        </p:nvSpPr>
        <p:spPr>
          <a:xfrm>
            <a:off x="3723345"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A59B6F3A-76F7-74A1-1803-5661296BF9D1}"/>
              </a:ext>
            </a:extLst>
          </p:cNvPr>
          <p:cNvSpPr/>
          <p:nvPr/>
        </p:nvSpPr>
        <p:spPr>
          <a:xfrm>
            <a:off x="6339108"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E24D587E-7EFE-F749-4BDF-4ECEDA23BBA8}"/>
              </a:ext>
            </a:extLst>
          </p:cNvPr>
          <p:cNvSpPr/>
          <p:nvPr/>
        </p:nvSpPr>
        <p:spPr>
          <a:xfrm>
            <a:off x="8954871"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A9B8893E-A3A4-FDA5-3842-DA720A2582EA}"/>
              </a:ext>
            </a:extLst>
          </p:cNvPr>
          <p:cNvCxnSpPr/>
          <p:nvPr/>
        </p:nvCxnSpPr>
        <p:spPr>
          <a:xfrm>
            <a:off x="-642" y="4326813"/>
            <a:ext cx="12192000" cy="0"/>
          </a:xfrm>
          <a:prstGeom prst="line">
            <a:avLst/>
          </a:prstGeom>
          <a:ln w="9525">
            <a:solidFill>
              <a:srgbClr val="B4EA54"/>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14285DAC-079D-9751-3273-B9F1E3BE397B}"/>
              </a:ext>
            </a:extLst>
          </p:cNvPr>
          <p:cNvSpPr/>
          <p:nvPr/>
        </p:nvSpPr>
        <p:spPr>
          <a:xfrm>
            <a:off x="1197844"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C5A012B0-75C0-DCF0-B05C-7C9658755FA0}"/>
              </a:ext>
            </a:extLst>
          </p:cNvPr>
          <p:cNvSpPr/>
          <p:nvPr/>
        </p:nvSpPr>
        <p:spPr>
          <a:xfrm>
            <a:off x="3722703"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A404F029-7168-BE07-D659-FB3BC4EA6ED8}"/>
              </a:ext>
            </a:extLst>
          </p:cNvPr>
          <p:cNvSpPr/>
          <p:nvPr/>
        </p:nvSpPr>
        <p:spPr>
          <a:xfrm>
            <a:off x="6338466"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AF4DABD7-A782-FB49-7D07-79C625C9250F}"/>
              </a:ext>
            </a:extLst>
          </p:cNvPr>
          <p:cNvSpPr/>
          <p:nvPr/>
        </p:nvSpPr>
        <p:spPr>
          <a:xfrm>
            <a:off x="8954229"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 Placeholder 2">
            <a:extLst>
              <a:ext uri="{FF2B5EF4-FFF2-40B4-BE49-F238E27FC236}">
                <a16:creationId xmlns:a16="http://schemas.microsoft.com/office/drawing/2014/main" id="{6BEA8004-2DFC-723E-A34B-381F472EFECC}"/>
              </a:ext>
            </a:extLst>
          </p:cNvPr>
          <p:cNvSpPr>
            <a:spLocks noGrp="1"/>
          </p:cNvSpPr>
          <p:nvPr>
            <p:ph type="body" sz="quarter" idx="34"/>
          </p:nvPr>
        </p:nvSpPr>
        <p:spPr>
          <a:xfrm>
            <a:off x="1197844" y="2284738"/>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35" name="Text Placeholder 2">
            <a:extLst>
              <a:ext uri="{FF2B5EF4-FFF2-40B4-BE49-F238E27FC236}">
                <a16:creationId xmlns:a16="http://schemas.microsoft.com/office/drawing/2014/main" id="{1FDA737B-CC37-F3C3-E9F9-AF8DF6866E5D}"/>
              </a:ext>
            </a:extLst>
          </p:cNvPr>
          <p:cNvSpPr>
            <a:spLocks noGrp="1"/>
          </p:cNvSpPr>
          <p:nvPr>
            <p:ph type="body" sz="quarter" idx="35"/>
          </p:nvPr>
        </p:nvSpPr>
        <p:spPr>
          <a:xfrm>
            <a:off x="1197844" y="2877628"/>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6" name="Text Placeholder 2">
            <a:extLst>
              <a:ext uri="{FF2B5EF4-FFF2-40B4-BE49-F238E27FC236}">
                <a16:creationId xmlns:a16="http://schemas.microsoft.com/office/drawing/2014/main" id="{AB97ADD5-D1A3-E68A-8150-440772A9A58F}"/>
              </a:ext>
            </a:extLst>
          </p:cNvPr>
          <p:cNvSpPr>
            <a:spLocks noGrp="1"/>
          </p:cNvSpPr>
          <p:nvPr>
            <p:ph type="body" sz="quarter" idx="36"/>
          </p:nvPr>
        </p:nvSpPr>
        <p:spPr>
          <a:xfrm>
            <a:off x="3722703" y="2284738"/>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37" name="Text Placeholder 2">
            <a:extLst>
              <a:ext uri="{FF2B5EF4-FFF2-40B4-BE49-F238E27FC236}">
                <a16:creationId xmlns:a16="http://schemas.microsoft.com/office/drawing/2014/main" id="{B07DCDA4-AF46-DE47-0C3E-F7CC25499D6E}"/>
              </a:ext>
            </a:extLst>
          </p:cNvPr>
          <p:cNvSpPr>
            <a:spLocks noGrp="1"/>
          </p:cNvSpPr>
          <p:nvPr>
            <p:ph type="body" sz="quarter" idx="37"/>
          </p:nvPr>
        </p:nvSpPr>
        <p:spPr>
          <a:xfrm>
            <a:off x="3722703" y="2877628"/>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8" name="Text Placeholder 2">
            <a:extLst>
              <a:ext uri="{FF2B5EF4-FFF2-40B4-BE49-F238E27FC236}">
                <a16:creationId xmlns:a16="http://schemas.microsoft.com/office/drawing/2014/main" id="{5DEFC2E0-2711-7360-F31C-554ACA139892}"/>
              </a:ext>
            </a:extLst>
          </p:cNvPr>
          <p:cNvSpPr>
            <a:spLocks noGrp="1"/>
          </p:cNvSpPr>
          <p:nvPr>
            <p:ph type="body" sz="quarter" idx="38"/>
          </p:nvPr>
        </p:nvSpPr>
        <p:spPr>
          <a:xfrm>
            <a:off x="6338466" y="2284738"/>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39" name="Text Placeholder 2">
            <a:extLst>
              <a:ext uri="{FF2B5EF4-FFF2-40B4-BE49-F238E27FC236}">
                <a16:creationId xmlns:a16="http://schemas.microsoft.com/office/drawing/2014/main" id="{2DD69951-03CF-EA76-001A-240C4ED25A5A}"/>
              </a:ext>
            </a:extLst>
          </p:cNvPr>
          <p:cNvSpPr>
            <a:spLocks noGrp="1"/>
          </p:cNvSpPr>
          <p:nvPr>
            <p:ph type="body" sz="quarter" idx="39"/>
          </p:nvPr>
        </p:nvSpPr>
        <p:spPr>
          <a:xfrm>
            <a:off x="6338466" y="2877628"/>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0" name="Text Placeholder 2">
            <a:extLst>
              <a:ext uri="{FF2B5EF4-FFF2-40B4-BE49-F238E27FC236}">
                <a16:creationId xmlns:a16="http://schemas.microsoft.com/office/drawing/2014/main" id="{D6F51254-47E9-5DE9-0CF4-8BD62B0A7B25}"/>
              </a:ext>
            </a:extLst>
          </p:cNvPr>
          <p:cNvSpPr>
            <a:spLocks noGrp="1"/>
          </p:cNvSpPr>
          <p:nvPr>
            <p:ph type="body" sz="quarter" idx="40"/>
          </p:nvPr>
        </p:nvSpPr>
        <p:spPr>
          <a:xfrm>
            <a:off x="8954229" y="2284738"/>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1" name="Text Placeholder 2">
            <a:extLst>
              <a:ext uri="{FF2B5EF4-FFF2-40B4-BE49-F238E27FC236}">
                <a16:creationId xmlns:a16="http://schemas.microsoft.com/office/drawing/2014/main" id="{CC4C4789-8068-E82C-9D7A-02E070609C47}"/>
              </a:ext>
            </a:extLst>
          </p:cNvPr>
          <p:cNvSpPr>
            <a:spLocks noGrp="1"/>
          </p:cNvSpPr>
          <p:nvPr>
            <p:ph type="body" sz="quarter" idx="41"/>
          </p:nvPr>
        </p:nvSpPr>
        <p:spPr>
          <a:xfrm>
            <a:off x="8954229" y="2877628"/>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2" name="Text Placeholder 2">
            <a:extLst>
              <a:ext uri="{FF2B5EF4-FFF2-40B4-BE49-F238E27FC236}">
                <a16:creationId xmlns:a16="http://schemas.microsoft.com/office/drawing/2014/main" id="{6648B2AC-3A85-FBF4-9201-AA032DFB69A2}"/>
              </a:ext>
            </a:extLst>
          </p:cNvPr>
          <p:cNvSpPr>
            <a:spLocks noGrp="1"/>
          </p:cNvSpPr>
          <p:nvPr>
            <p:ph type="body" sz="quarter" idx="42"/>
          </p:nvPr>
        </p:nvSpPr>
        <p:spPr>
          <a:xfrm>
            <a:off x="1197844" y="4808976"/>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3" name="Text Placeholder 2">
            <a:extLst>
              <a:ext uri="{FF2B5EF4-FFF2-40B4-BE49-F238E27FC236}">
                <a16:creationId xmlns:a16="http://schemas.microsoft.com/office/drawing/2014/main" id="{BC9E791E-45E8-765F-C90B-E96259B6B07B}"/>
              </a:ext>
            </a:extLst>
          </p:cNvPr>
          <p:cNvSpPr>
            <a:spLocks noGrp="1"/>
          </p:cNvSpPr>
          <p:nvPr>
            <p:ph type="body" sz="quarter" idx="43"/>
          </p:nvPr>
        </p:nvSpPr>
        <p:spPr>
          <a:xfrm>
            <a:off x="1197844" y="5401866"/>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4" name="Text Placeholder 2">
            <a:extLst>
              <a:ext uri="{FF2B5EF4-FFF2-40B4-BE49-F238E27FC236}">
                <a16:creationId xmlns:a16="http://schemas.microsoft.com/office/drawing/2014/main" id="{BE1387DE-202F-ACFB-1FC5-6C02B7067483}"/>
              </a:ext>
            </a:extLst>
          </p:cNvPr>
          <p:cNvSpPr>
            <a:spLocks noGrp="1"/>
          </p:cNvSpPr>
          <p:nvPr>
            <p:ph type="body" sz="quarter" idx="44"/>
          </p:nvPr>
        </p:nvSpPr>
        <p:spPr>
          <a:xfrm>
            <a:off x="3722703" y="4808976"/>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5" name="Text Placeholder 2">
            <a:extLst>
              <a:ext uri="{FF2B5EF4-FFF2-40B4-BE49-F238E27FC236}">
                <a16:creationId xmlns:a16="http://schemas.microsoft.com/office/drawing/2014/main" id="{73100DC2-EAED-5E03-83A5-A6A33D2D765E}"/>
              </a:ext>
            </a:extLst>
          </p:cNvPr>
          <p:cNvSpPr>
            <a:spLocks noGrp="1"/>
          </p:cNvSpPr>
          <p:nvPr>
            <p:ph type="body" sz="quarter" idx="45"/>
          </p:nvPr>
        </p:nvSpPr>
        <p:spPr>
          <a:xfrm>
            <a:off x="3722703" y="5401866"/>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6" name="Text Placeholder 2">
            <a:extLst>
              <a:ext uri="{FF2B5EF4-FFF2-40B4-BE49-F238E27FC236}">
                <a16:creationId xmlns:a16="http://schemas.microsoft.com/office/drawing/2014/main" id="{BC91D75D-27B5-8473-557F-06EF3A5D6820}"/>
              </a:ext>
            </a:extLst>
          </p:cNvPr>
          <p:cNvSpPr>
            <a:spLocks noGrp="1"/>
          </p:cNvSpPr>
          <p:nvPr>
            <p:ph type="body" sz="quarter" idx="46"/>
          </p:nvPr>
        </p:nvSpPr>
        <p:spPr>
          <a:xfrm>
            <a:off x="6338466" y="4808976"/>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7" name="Text Placeholder 2">
            <a:extLst>
              <a:ext uri="{FF2B5EF4-FFF2-40B4-BE49-F238E27FC236}">
                <a16:creationId xmlns:a16="http://schemas.microsoft.com/office/drawing/2014/main" id="{751AF44C-AE53-C59F-B3CE-2BAFA94FC6B8}"/>
              </a:ext>
            </a:extLst>
          </p:cNvPr>
          <p:cNvSpPr>
            <a:spLocks noGrp="1"/>
          </p:cNvSpPr>
          <p:nvPr>
            <p:ph type="body" sz="quarter" idx="47"/>
          </p:nvPr>
        </p:nvSpPr>
        <p:spPr>
          <a:xfrm>
            <a:off x="6338466" y="5401866"/>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8" name="Text Placeholder 2">
            <a:extLst>
              <a:ext uri="{FF2B5EF4-FFF2-40B4-BE49-F238E27FC236}">
                <a16:creationId xmlns:a16="http://schemas.microsoft.com/office/drawing/2014/main" id="{C71A3B7C-EC5B-BF96-B45E-96C307629346}"/>
              </a:ext>
            </a:extLst>
          </p:cNvPr>
          <p:cNvSpPr>
            <a:spLocks noGrp="1"/>
          </p:cNvSpPr>
          <p:nvPr>
            <p:ph type="body" sz="quarter" idx="48"/>
          </p:nvPr>
        </p:nvSpPr>
        <p:spPr>
          <a:xfrm>
            <a:off x="8954229" y="4808976"/>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9" name="Text Placeholder 2">
            <a:extLst>
              <a:ext uri="{FF2B5EF4-FFF2-40B4-BE49-F238E27FC236}">
                <a16:creationId xmlns:a16="http://schemas.microsoft.com/office/drawing/2014/main" id="{D64E4834-7783-D364-3B14-51ECAF6BB7E0}"/>
              </a:ext>
            </a:extLst>
          </p:cNvPr>
          <p:cNvSpPr>
            <a:spLocks noGrp="1"/>
          </p:cNvSpPr>
          <p:nvPr>
            <p:ph type="body" sz="quarter" idx="49"/>
          </p:nvPr>
        </p:nvSpPr>
        <p:spPr>
          <a:xfrm>
            <a:off x="8954229" y="5401866"/>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69" name="Picture 68" descr="A green triangle with a black background&#10;&#10;Description automatically generated with medium confidence">
            <a:extLst>
              <a:ext uri="{FF2B5EF4-FFF2-40B4-BE49-F238E27FC236}">
                <a16:creationId xmlns:a16="http://schemas.microsoft.com/office/drawing/2014/main" id="{4C4640EF-42EB-76E0-FCCE-ACC8A88663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21EC98D1-ADAF-466A-92C7-FEB988D4FDAF}"/>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6755509C-288B-1C36-5721-42DB70F4DFF0}"/>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2F63E32-12F2-E9A3-723E-87F9B57477BA}"/>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2" name="object 3">
            <a:extLst>
              <a:ext uri="{FF2B5EF4-FFF2-40B4-BE49-F238E27FC236}">
                <a16:creationId xmlns:a16="http://schemas.microsoft.com/office/drawing/2014/main" id="{3DA47851-F80C-1EE4-319E-CF01C83D897F}"/>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26000"/>
            </a:srgbClr>
          </a:solidFill>
        </p:spPr>
        <p:txBody>
          <a:bodyPr wrap="square" lIns="0" tIns="0" rIns="0" bIns="0" rtlCol="0"/>
          <a:lstStyle/>
          <a:p>
            <a:endParaRPr sz="982"/>
          </a:p>
        </p:txBody>
      </p:sp>
      <p:cxnSp>
        <p:nvCxnSpPr>
          <p:cNvPr id="9" name="Straight Connector 8">
            <a:extLst>
              <a:ext uri="{FF2B5EF4-FFF2-40B4-BE49-F238E27FC236}">
                <a16:creationId xmlns:a16="http://schemas.microsoft.com/office/drawing/2014/main" id="{B25212B3-7D89-5B8F-EFF8-20019E0A4DA1}"/>
              </a:ext>
            </a:extLst>
          </p:cNvPr>
          <p:cNvCxnSpPr/>
          <p:nvPr userDrawn="1"/>
        </p:nvCxnSpPr>
        <p:spPr>
          <a:xfrm>
            <a:off x="0" y="1864308"/>
            <a:ext cx="12192000" cy="0"/>
          </a:xfrm>
          <a:prstGeom prst="line">
            <a:avLst/>
          </a:prstGeom>
          <a:ln w="9525">
            <a:solidFill>
              <a:srgbClr val="B4EA54"/>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14C3CF6-5420-9677-49A4-B7DB70ED8569}"/>
              </a:ext>
            </a:extLst>
          </p:cNvPr>
          <p:cNvSpPr/>
          <p:nvPr userDrawn="1"/>
        </p:nvSpPr>
        <p:spPr>
          <a:xfrm>
            <a:off x="1198486"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BA842C9D-D77B-CBBD-E58B-4C84E002769B}"/>
              </a:ext>
            </a:extLst>
          </p:cNvPr>
          <p:cNvSpPr/>
          <p:nvPr userDrawn="1"/>
        </p:nvSpPr>
        <p:spPr>
          <a:xfrm>
            <a:off x="3723345"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7E93BDEB-B2B5-449C-BBD6-23855F5DC174}"/>
              </a:ext>
            </a:extLst>
          </p:cNvPr>
          <p:cNvSpPr/>
          <p:nvPr userDrawn="1"/>
        </p:nvSpPr>
        <p:spPr>
          <a:xfrm>
            <a:off x="6339108"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0C761C73-C670-A5AC-D5F8-570C1F26BE2A}"/>
              </a:ext>
            </a:extLst>
          </p:cNvPr>
          <p:cNvSpPr/>
          <p:nvPr userDrawn="1"/>
        </p:nvSpPr>
        <p:spPr>
          <a:xfrm>
            <a:off x="8954871"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EDEECF13-4E54-5362-858C-1F526C1891FB}"/>
              </a:ext>
            </a:extLst>
          </p:cNvPr>
          <p:cNvCxnSpPr/>
          <p:nvPr userDrawn="1"/>
        </p:nvCxnSpPr>
        <p:spPr>
          <a:xfrm>
            <a:off x="-642" y="4326813"/>
            <a:ext cx="12192000" cy="0"/>
          </a:xfrm>
          <a:prstGeom prst="line">
            <a:avLst/>
          </a:prstGeom>
          <a:ln w="9525">
            <a:solidFill>
              <a:srgbClr val="B4EA54"/>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1FDB3DDF-7AE4-C26E-F453-D779309B0A99}"/>
              </a:ext>
            </a:extLst>
          </p:cNvPr>
          <p:cNvSpPr/>
          <p:nvPr userDrawn="1"/>
        </p:nvSpPr>
        <p:spPr>
          <a:xfrm>
            <a:off x="1197844"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023FD01D-6C27-2B96-50D0-54A58293F307}"/>
              </a:ext>
            </a:extLst>
          </p:cNvPr>
          <p:cNvSpPr/>
          <p:nvPr userDrawn="1"/>
        </p:nvSpPr>
        <p:spPr>
          <a:xfrm>
            <a:off x="3722703"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95BBCB55-44EF-4B7C-489F-370529F54B25}"/>
              </a:ext>
            </a:extLst>
          </p:cNvPr>
          <p:cNvSpPr/>
          <p:nvPr userDrawn="1"/>
        </p:nvSpPr>
        <p:spPr>
          <a:xfrm>
            <a:off x="6338466"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174B5F4A-03A1-4607-45AD-FEEB58BE9724}"/>
              </a:ext>
            </a:extLst>
          </p:cNvPr>
          <p:cNvSpPr/>
          <p:nvPr userDrawn="1"/>
        </p:nvSpPr>
        <p:spPr>
          <a:xfrm>
            <a:off x="8954229"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descr="A green triangle with a black background&#10;&#10;Description automatically generated with medium confidence">
            <a:extLst>
              <a:ext uri="{FF2B5EF4-FFF2-40B4-BE49-F238E27FC236}">
                <a16:creationId xmlns:a16="http://schemas.microsoft.com/office/drawing/2014/main" id="{000BA473-C771-F64B-6E39-8541D9C397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26" name="Straight Connector 25">
            <a:extLst>
              <a:ext uri="{FF2B5EF4-FFF2-40B4-BE49-F238E27FC236}">
                <a16:creationId xmlns:a16="http://schemas.microsoft.com/office/drawing/2014/main" id="{DC7EC2A6-2254-96D1-5D7D-BF7137F43E71}"/>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8" name="Slide Number Placeholder 5">
            <a:extLst>
              <a:ext uri="{FF2B5EF4-FFF2-40B4-BE49-F238E27FC236}">
                <a16:creationId xmlns:a16="http://schemas.microsoft.com/office/drawing/2014/main" id="{5EF3AFD1-3E53-39E8-CF42-7190BC981AD9}"/>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456540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hart with Categories">
    <p:bg>
      <p:bgPr>
        <a:solidFill>
          <a:schemeClr val="bg1"/>
        </a:solidFill>
        <a:effectLst/>
      </p:bgPr>
    </p:bg>
    <p:spTree>
      <p:nvGrpSpPr>
        <p:cNvPr id="1" name=""/>
        <p:cNvGrpSpPr/>
        <p:nvPr/>
      </p:nvGrpSpPr>
      <p:grpSpPr>
        <a:xfrm>
          <a:off x="0" y="0"/>
          <a:ext cx="0" cy="0"/>
          <a:chOff x="0" y="0"/>
          <a:chExt cx="0" cy="0"/>
        </a:xfrm>
      </p:grpSpPr>
      <p:sp>
        <p:nvSpPr>
          <p:cNvPr id="3" name="Flowchart: Process 2">
            <a:extLst>
              <a:ext uri="{FF2B5EF4-FFF2-40B4-BE49-F238E27FC236}">
                <a16:creationId xmlns:a16="http://schemas.microsoft.com/office/drawing/2014/main" id="{17D70C19-11A7-2B5C-DA14-BAC765AF13C9}"/>
              </a:ext>
            </a:extLst>
          </p:cNvPr>
          <p:cNvSpPr/>
          <p:nvPr/>
        </p:nvSpPr>
        <p:spPr>
          <a:xfrm>
            <a:off x="5976257" y="0"/>
            <a:ext cx="6215743" cy="6858000"/>
          </a:xfrm>
          <a:prstGeom prst="flowChartProcess">
            <a:avLst/>
          </a:prstGeom>
          <a:solidFill>
            <a:srgbClr val="F2ECE4">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43FA916A-B347-E4C2-08F6-6DF02B2B5825}"/>
              </a:ext>
            </a:extLst>
          </p:cNvPr>
          <p:cNvSpPr>
            <a:spLocks noGrp="1"/>
          </p:cNvSpPr>
          <p:nvPr>
            <p:ph type="body" sz="quarter" idx="34"/>
          </p:nvPr>
        </p:nvSpPr>
        <p:spPr>
          <a:xfrm>
            <a:off x="6681416" y="1274042"/>
            <a:ext cx="4920034" cy="404666"/>
          </a:xfrm>
          <a:prstGeom prst="rect">
            <a:avLst/>
          </a:prstGeom>
        </p:spPr>
        <p:txBody>
          <a:bodyPr>
            <a:noAutofit/>
          </a:bodyPr>
          <a:lstStyle>
            <a:lvl1pPr marL="0" indent="0" algn="l">
              <a:lnSpc>
                <a:spcPct val="100000"/>
              </a:lnSpc>
              <a:buNone/>
              <a:defRPr sz="1800" b="1" cap="all" baseline="0">
                <a:solidFill>
                  <a:schemeClr val="tx1"/>
                </a:solidFill>
              </a:defRPr>
            </a:lvl1pPr>
            <a:lvl2pPr marL="221761" indent="0">
              <a:buNone/>
              <a:defRPr/>
            </a:lvl2pPr>
          </a:lstStyle>
          <a:p>
            <a:pPr lvl="0"/>
            <a:r>
              <a:rPr lang="en-US"/>
              <a:t>Click to edit Master text styles</a:t>
            </a:r>
          </a:p>
        </p:txBody>
      </p:sp>
      <p:sp>
        <p:nvSpPr>
          <p:cNvPr id="7" name="Text Placeholder 2">
            <a:extLst>
              <a:ext uri="{FF2B5EF4-FFF2-40B4-BE49-F238E27FC236}">
                <a16:creationId xmlns:a16="http://schemas.microsoft.com/office/drawing/2014/main" id="{5E12EF39-AD08-34E3-5B1B-22DE24697169}"/>
              </a:ext>
            </a:extLst>
          </p:cNvPr>
          <p:cNvSpPr>
            <a:spLocks noGrp="1"/>
          </p:cNvSpPr>
          <p:nvPr>
            <p:ph type="body" sz="quarter" idx="35"/>
          </p:nvPr>
        </p:nvSpPr>
        <p:spPr>
          <a:xfrm>
            <a:off x="6681416" y="1866932"/>
            <a:ext cx="4920034" cy="101554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pPr lvl="0"/>
            <a:r>
              <a:rPr lang="en-US"/>
              <a:t>Click to edit Master text styles</a:t>
            </a:r>
          </a:p>
        </p:txBody>
      </p:sp>
      <p:sp>
        <p:nvSpPr>
          <p:cNvPr id="8" name="Text Placeholder 2">
            <a:extLst>
              <a:ext uri="{FF2B5EF4-FFF2-40B4-BE49-F238E27FC236}">
                <a16:creationId xmlns:a16="http://schemas.microsoft.com/office/drawing/2014/main" id="{3A8C211D-223D-A33C-69C8-B7D16E7F7295}"/>
              </a:ext>
            </a:extLst>
          </p:cNvPr>
          <p:cNvSpPr>
            <a:spLocks noGrp="1"/>
          </p:cNvSpPr>
          <p:nvPr>
            <p:ph type="body" sz="quarter" idx="36"/>
          </p:nvPr>
        </p:nvSpPr>
        <p:spPr>
          <a:xfrm>
            <a:off x="6681416" y="3064002"/>
            <a:ext cx="4920034" cy="404666"/>
          </a:xfrm>
          <a:prstGeom prst="rect">
            <a:avLst/>
          </a:prstGeom>
        </p:spPr>
        <p:txBody>
          <a:bodyPr>
            <a:noAutofit/>
          </a:bodyPr>
          <a:lstStyle>
            <a:lvl1pPr marL="0" indent="0" algn="l">
              <a:lnSpc>
                <a:spcPct val="100000"/>
              </a:lnSpc>
              <a:buNone/>
              <a:defRPr sz="1800" b="1" cap="all" baseline="0">
                <a:solidFill>
                  <a:schemeClr val="tx1"/>
                </a:solidFill>
              </a:defRPr>
            </a:lvl1pPr>
            <a:lvl2pPr marL="221761" indent="0">
              <a:buNone/>
              <a:defRPr/>
            </a:lvl2pPr>
          </a:lstStyle>
          <a:p>
            <a:pPr lvl="0"/>
            <a:r>
              <a:rPr lang="en-US"/>
              <a:t>Click to edit Master text styles</a:t>
            </a:r>
          </a:p>
        </p:txBody>
      </p:sp>
      <p:sp>
        <p:nvSpPr>
          <p:cNvPr id="9" name="Text Placeholder 2">
            <a:extLst>
              <a:ext uri="{FF2B5EF4-FFF2-40B4-BE49-F238E27FC236}">
                <a16:creationId xmlns:a16="http://schemas.microsoft.com/office/drawing/2014/main" id="{242AE71B-3EE3-C620-0FFB-E9C73C78C6C3}"/>
              </a:ext>
            </a:extLst>
          </p:cNvPr>
          <p:cNvSpPr>
            <a:spLocks noGrp="1"/>
          </p:cNvSpPr>
          <p:nvPr>
            <p:ph type="body" sz="quarter" idx="37"/>
          </p:nvPr>
        </p:nvSpPr>
        <p:spPr>
          <a:xfrm>
            <a:off x="6681416" y="3656892"/>
            <a:ext cx="4920034" cy="101554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pPr lvl="0"/>
            <a:r>
              <a:rPr lang="en-US"/>
              <a:t>Click to edit Master text styles</a:t>
            </a:r>
          </a:p>
        </p:txBody>
      </p:sp>
      <p:sp>
        <p:nvSpPr>
          <p:cNvPr id="34" name="Text Placeholder 2">
            <a:extLst>
              <a:ext uri="{FF2B5EF4-FFF2-40B4-BE49-F238E27FC236}">
                <a16:creationId xmlns:a16="http://schemas.microsoft.com/office/drawing/2014/main" id="{96C72B7C-9943-12C3-4DD1-C3BB7C0E8026}"/>
              </a:ext>
            </a:extLst>
          </p:cNvPr>
          <p:cNvSpPr>
            <a:spLocks noGrp="1"/>
          </p:cNvSpPr>
          <p:nvPr>
            <p:ph type="body" sz="quarter" idx="38"/>
          </p:nvPr>
        </p:nvSpPr>
        <p:spPr>
          <a:xfrm>
            <a:off x="6681416" y="4831103"/>
            <a:ext cx="4920034" cy="404666"/>
          </a:xfrm>
          <a:prstGeom prst="rect">
            <a:avLst/>
          </a:prstGeom>
        </p:spPr>
        <p:txBody>
          <a:bodyPr>
            <a:noAutofit/>
          </a:bodyPr>
          <a:lstStyle>
            <a:lvl1pPr marL="0" indent="0" algn="l">
              <a:lnSpc>
                <a:spcPct val="100000"/>
              </a:lnSpc>
              <a:buNone/>
              <a:defRPr sz="1800" b="1" cap="all" baseline="0">
                <a:solidFill>
                  <a:schemeClr val="tx1"/>
                </a:solidFill>
              </a:defRPr>
            </a:lvl1pPr>
            <a:lvl2pPr marL="221761" indent="0">
              <a:buNone/>
              <a:defRPr/>
            </a:lvl2pPr>
          </a:lstStyle>
          <a:p>
            <a:pPr lvl="0"/>
            <a:r>
              <a:rPr lang="en-US"/>
              <a:t>Click to edit Master text styles</a:t>
            </a:r>
          </a:p>
        </p:txBody>
      </p:sp>
      <p:sp>
        <p:nvSpPr>
          <p:cNvPr id="35" name="Text Placeholder 2">
            <a:extLst>
              <a:ext uri="{FF2B5EF4-FFF2-40B4-BE49-F238E27FC236}">
                <a16:creationId xmlns:a16="http://schemas.microsoft.com/office/drawing/2014/main" id="{D17CEE81-A341-B2D2-7785-BF480E5E95C6}"/>
              </a:ext>
            </a:extLst>
          </p:cNvPr>
          <p:cNvSpPr>
            <a:spLocks noGrp="1"/>
          </p:cNvSpPr>
          <p:nvPr>
            <p:ph type="body" sz="quarter" idx="39"/>
          </p:nvPr>
        </p:nvSpPr>
        <p:spPr>
          <a:xfrm>
            <a:off x="6681416" y="5423993"/>
            <a:ext cx="4920034" cy="101554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pPr lvl="0"/>
            <a:r>
              <a:rPr lang="en-US"/>
              <a:t>Click to edit Master text styles</a:t>
            </a:r>
          </a:p>
        </p:txBody>
      </p:sp>
      <p:pic>
        <p:nvPicPr>
          <p:cNvPr id="36" name="Picture 35" descr="A green triangle with a black background&#10;&#10;Description automatically generated with medium confidence">
            <a:extLst>
              <a:ext uri="{FF2B5EF4-FFF2-40B4-BE49-F238E27FC236}">
                <a16:creationId xmlns:a16="http://schemas.microsoft.com/office/drawing/2014/main" id="{CB606B04-F159-99F7-05AE-403C068567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7" name="Chart Placeholder 15">
            <a:extLst>
              <a:ext uri="{FF2B5EF4-FFF2-40B4-BE49-F238E27FC236}">
                <a16:creationId xmlns:a16="http://schemas.microsoft.com/office/drawing/2014/main" id="{B09018B0-F93D-C693-B77E-63DE1701B68C}"/>
              </a:ext>
            </a:extLst>
          </p:cNvPr>
          <p:cNvSpPr>
            <a:spLocks noGrp="1"/>
          </p:cNvSpPr>
          <p:nvPr>
            <p:ph type="chart" sz="quarter" idx="25"/>
          </p:nvPr>
        </p:nvSpPr>
        <p:spPr>
          <a:xfrm>
            <a:off x="485775" y="1412875"/>
            <a:ext cx="4410075" cy="4692650"/>
          </a:xfrm>
          <a:prstGeom prst="rect">
            <a:avLst/>
          </a:prstGeom>
        </p:spPr>
        <p:txBody>
          <a:bodyPr/>
          <a:lstStyle>
            <a:lvl1pPr>
              <a:defRPr>
                <a:solidFill>
                  <a:schemeClr val="tx1"/>
                </a:solidFill>
              </a:defRPr>
            </a:lvl1pPr>
          </a:lstStyle>
          <a:p>
            <a:r>
              <a:rPr lang="en-US"/>
              <a:t>Click icon to add chart</a:t>
            </a:r>
          </a:p>
        </p:txBody>
      </p:sp>
      <p:sp>
        <p:nvSpPr>
          <p:cNvPr id="4" name="Title 1">
            <a:extLst>
              <a:ext uri="{FF2B5EF4-FFF2-40B4-BE49-F238E27FC236}">
                <a16:creationId xmlns:a16="http://schemas.microsoft.com/office/drawing/2014/main" id="{D991F31B-97F7-2B24-E3CE-B67781BF7C71}"/>
              </a:ext>
            </a:extLst>
          </p:cNvPr>
          <p:cNvSpPr>
            <a:spLocks noGrp="1"/>
          </p:cNvSpPr>
          <p:nvPr>
            <p:ph type="title" hasCustomPrompt="1"/>
          </p:nvPr>
        </p:nvSpPr>
        <p:spPr>
          <a:xfrm>
            <a:off x="266699" y="403753"/>
            <a:ext cx="11410949" cy="521093"/>
          </a:xfrm>
        </p:spPr>
        <p:txBody>
          <a:bodyPr>
            <a:noAutofit/>
          </a:bodyPr>
          <a:lstStyle>
            <a:lvl1pPr>
              <a:defRPr sz="4000">
                <a:solidFill>
                  <a:schemeClr val="tx1"/>
                </a:solidFill>
              </a:defRPr>
            </a:lvl1pPr>
          </a:lstStyle>
          <a:p>
            <a:r>
              <a:rPr lang="en-US"/>
              <a:t>Click to edit title style</a:t>
            </a:r>
          </a:p>
        </p:txBody>
      </p:sp>
      <p:cxnSp>
        <p:nvCxnSpPr>
          <p:cNvPr id="5" name="Straight Connector 4">
            <a:extLst>
              <a:ext uri="{FF2B5EF4-FFF2-40B4-BE49-F238E27FC236}">
                <a16:creationId xmlns:a16="http://schemas.microsoft.com/office/drawing/2014/main" id="{97FDFC2E-61D9-1276-8473-D06D5957BA79}"/>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7874E355-F934-5E4E-BC43-55D67FF135DF}"/>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0" name="Flowchart: Process 9">
            <a:extLst>
              <a:ext uri="{FF2B5EF4-FFF2-40B4-BE49-F238E27FC236}">
                <a16:creationId xmlns:a16="http://schemas.microsoft.com/office/drawing/2014/main" id="{3DC19218-AC1F-32DF-7687-61916C0121FF}"/>
              </a:ext>
            </a:extLst>
          </p:cNvPr>
          <p:cNvSpPr/>
          <p:nvPr userDrawn="1"/>
        </p:nvSpPr>
        <p:spPr>
          <a:xfrm>
            <a:off x="5976257" y="0"/>
            <a:ext cx="6215743" cy="6858000"/>
          </a:xfrm>
          <a:prstGeom prst="flowChartProcess">
            <a:avLst/>
          </a:prstGeom>
          <a:solidFill>
            <a:srgbClr val="F2ECE4">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een triangle with a black background&#10;&#10;Description automatically generated with medium confidence">
            <a:extLst>
              <a:ext uri="{FF2B5EF4-FFF2-40B4-BE49-F238E27FC236}">
                <a16:creationId xmlns:a16="http://schemas.microsoft.com/office/drawing/2014/main" id="{DE21AC05-4F46-D495-8A28-286E838FF6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2" name="Straight Connector 11">
            <a:extLst>
              <a:ext uri="{FF2B5EF4-FFF2-40B4-BE49-F238E27FC236}">
                <a16:creationId xmlns:a16="http://schemas.microsoft.com/office/drawing/2014/main" id="{C43059D0-E81C-1B8A-2EAD-EEC751F53E13}"/>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4A3B4345-24E8-515D-23BC-5D6168EAD98D}"/>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49772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ivider light">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8DFE801-AC51-B9CF-81F7-62997BD4B3E4}"/>
              </a:ext>
            </a:extLst>
          </p:cNvPr>
          <p:cNvSpPr>
            <a:spLocks noGrp="1"/>
          </p:cNvSpPr>
          <p:nvPr>
            <p:ph type="body" sz="quarter" idx="12"/>
          </p:nvPr>
        </p:nvSpPr>
        <p:spPr>
          <a:xfrm>
            <a:off x="968375" y="3136439"/>
            <a:ext cx="10255250" cy="1492250"/>
          </a:xfrm>
          <a:prstGeom prst="rect">
            <a:avLst/>
          </a:prstGeom>
        </p:spPr>
        <p:txBody>
          <a:bodyPr>
            <a:normAutofit/>
          </a:bodyPr>
          <a:lstStyle>
            <a:lvl1pPr marL="0" indent="0" algn="ctr">
              <a:buNone/>
              <a:defRPr sz="6100" b="1">
                <a:solidFill>
                  <a:schemeClr val="tx1"/>
                </a:solidFill>
              </a:defRPr>
            </a:lvl1pPr>
          </a:lstStyle>
          <a:p>
            <a:pPr lvl="0"/>
            <a:r>
              <a:rPr lang="en-US"/>
              <a:t>Click to edit Master text styles</a:t>
            </a:r>
          </a:p>
        </p:txBody>
      </p:sp>
      <p:sp>
        <p:nvSpPr>
          <p:cNvPr id="4" name="Text Placeholder 2">
            <a:extLst>
              <a:ext uri="{FF2B5EF4-FFF2-40B4-BE49-F238E27FC236}">
                <a16:creationId xmlns:a16="http://schemas.microsoft.com/office/drawing/2014/main" id="{0B2EA75D-D5B7-7B76-CFC0-99C4BF30623C}"/>
              </a:ext>
            </a:extLst>
          </p:cNvPr>
          <p:cNvSpPr>
            <a:spLocks noGrp="1"/>
          </p:cNvSpPr>
          <p:nvPr>
            <p:ph type="body" idx="1"/>
          </p:nvPr>
        </p:nvSpPr>
        <p:spPr>
          <a:xfrm>
            <a:off x="968376" y="2556926"/>
            <a:ext cx="10255250" cy="499012"/>
          </a:xfrm>
          <a:prstGeom prst="rect">
            <a:avLst/>
          </a:prstGeom>
        </p:spPr>
        <p:txBody>
          <a:bodyPr anchor="b" anchorCtr="0">
            <a:normAutofit/>
          </a:bodyPr>
          <a:lstStyle>
            <a:lvl1pPr marL="0" indent="0" algn="ctr">
              <a:buNone/>
              <a:defRPr sz="2319" b="1" i="0" cap="all" spc="109" baseline="0">
                <a:solidFill>
                  <a:srgbClr val="2BBC2B"/>
                </a:solidFill>
                <a:latin typeface="Arial" panose="020B0604020202020204" pitchFamily="34" charset="0"/>
                <a:cs typeface="Arial" panose="020B0604020202020204" pitchFamily="34" charset="0"/>
              </a:defRPr>
            </a:lvl1pPr>
            <a:lvl2pPr marL="249494" indent="0">
              <a:buNone/>
              <a:defRPr sz="1091">
                <a:solidFill>
                  <a:schemeClr val="tx1">
                    <a:tint val="75000"/>
                  </a:schemeClr>
                </a:solidFill>
              </a:defRPr>
            </a:lvl2pPr>
            <a:lvl3pPr marL="498988" indent="0">
              <a:buNone/>
              <a:defRPr sz="982">
                <a:solidFill>
                  <a:schemeClr val="tx1">
                    <a:tint val="75000"/>
                  </a:schemeClr>
                </a:solidFill>
              </a:defRPr>
            </a:lvl3pPr>
            <a:lvl4pPr marL="748482" indent="0">
              <a:buNone/>
              <a:defRPr sz="873">
                <a:solidFill>
                  <a:schemeClr val="tx1">
                    <a:tint val="75000"/>
                  </a:schemeClr>
                </a:solidFill>
              </a:defRPr>
            </a:lvl4pPr>
            <a:lvl5pPr marL="997976" indent="0">
              <a:buNone/>
              <a:defRPr sz="873">
                <a:solidFill>
                  <a:schemeClr val="tx1">
                    <a:tint val="75000"/>
                  </a:schemeClr>
                </a:solidFill>
              </a:defRPr>
            </a:lvl5pPr>
            <a:lvl6pPr marL="1247470" indent="0">
              <a:buNone/>
              <a:defRPr sz="873">
                <a:solidFill>
                  <a:schemeClr val="tx1">
                    <a:tint val="75000"/>
                  </a:schemeClr>
                </a:solidFill>
              </a:defRPr>
            </a:lvl6pPr>
            <a:lvl7pPr marL="1496964" indent="0">
              <a:buNone/>
              <a:defRPr sz="873">
                <a:solidFill>
                  <a:schemeClr val="tx1">
                    <a:tint val="75000"/>
                  </a:schemeClr>
                </a:solidFill>
              </a:defRPr>
            </a:lvl7pPr>
            <a:lvl8pPr marL="1746458" indent="0">
              <a:buNone/>
              <a:defRPr sz="873">
                <a:solidFill>
                  <a:schemeClr val="tx1">
                    <a:tint val="75000"/>
                  </a:schemeClr>
                </a:solidFill>
              </a:defRPr>
            </a:lvl8pPr>
            <a:lvl9pPr marL="1995952" indent="0">
              <a:buNone/>
              <a:defRPr sz="873">
                <a:solidFill>
                  <a:schemeClr val="tx1">
                    <a:tint val="75000"/>
                  </a:schemeClr>
                </a:solidFill>
              </a:defRPr>
            </a:lvl9pPr>
          </a:lstStyle>
          <a:p>
            <a:pPr lvl="0"/>
            <a:r>
              <a:rPr lang="en-US"/>
              <a:t>Click to edit Master text styles</a:t>
            </a: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63F68B38-F8B3-D5CC-76F9-E512046BA9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pic>
        <p:nvPicPr>
          <p:cNvPr id="3" name="Picture 2" descr="A green triangle with a black background&#10;&#10;Description automatically generated with medium confidence">
            <a:extLst>
              <a:ext uri="{FF2B5EF4-FFF2-40B4-BE49-F238E27FC236}">
                <a16:creationId xmlns:a16="http://schemas.microsoft.com/office/drawing/2014/main" id="{7BB230C4-3B70-E497-9239-77FE0E8C29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Tree>
    <p:extLst>
      <p:ext uri="{BB962C8B-B14F-4D97-AF65-F5344CB8AC3E}">
        <p14:creationId xmlns:p14="http://schemas.microsoft.com/office/powerpoint/2010/main" val="40516222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hart with Categories_2">
    <p:bg>
      <p:bgPr>
        <a:solidFill>
          <a:schemeClr val="bg1"/>
        </a:solid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21A02C2B-1C9B-CCC0-ECEB-C47FAE20E806}"/>
              </a:ext>
            </a:extLst>
          </p:cNvPr>
          <p:cNvSpPr>
            <a:spLocks noGrp="1"/>
          </p:cNvSpPr>
          <p:nvPr>
            <p:ph type="body" idx="1"/>
          </p:nvPr>
        </p:nvSpPr>
        <p:spPr>
          <a:xfrm>
            <a:off x="5356624" y="1272264"/>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a:t>Click to edit Master text styles</a:t>
            </a:r>
          </a:p>
        </p:txBody>
      </p:sp>
      <p:sp>
        <p:nvSpPr>
          <p:cNvPr id="9" name="Text Placeholder 2">
            <a:extLst>
              <a:ext uri="{FF2B5EF4-FFF2-40B4-BE49-F238E27FC236}">
                <a16:creationId xmlns:a16="http://schemas.microsoft.com/office/drawing/2014/main" id="{31738C69-76FD-D184-0B70-1A217EF7C7CC}"/>
              </a:ext>
            </a:extLst>
          </p:cNvPr>
          <p:cNvSpPr>
            <a:spLocks noGrp="1"/>
          </p:cNvSpPr>
          <p:nvPr>
            <p:ph type="body" idx="19"/>
          </p:nvPr>
        </p:nvSpPr>
        <p:spPr>
          <a:xfrm>
            <a:off x="5353235" y="2990490"/>
            <a:ext cx="6072894" cy="282429"/>
          </a:xfrm>
          <a:prstGeom prst="rect">
            <a:avLst/>
          </a:prstGeom>
        </p:spPr>
        <p:txBody>
          <a:bodyPr anchor="b">
            <a:normAutofit/>
          </a:bodyPr>
          <a:lstStyle>
            <a:lvl1pPr marL="0" indent="0">
              <a:buNone/>
              <a:defRPr sz="1698" b="1" i="0" cap="all" baseline="0">
                <a:solidFill>
                  <a:srgbClr val="2BBC2B"/>
                </a:solidFill>
                <a:latin typeface="Arial" panose="020B0604020202020204" pitchFamily="34" charset="0"/>
                <a:cs typeface="Arial" panose="020B0604020202020204" pitchFamily="34" charset="0"/>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a:t>Click to edit Master text styles</a:t>
            </a:r>
          </a:p>
        </p:txBody>
      </p:sp>
      <p:sp>
        <p:nvSpPr>
          <p:cNvPr id="10" name="Text Placeholder 2">
            <a:extLst>
              <a:ext uri="{FF2B5EF4-FFF2-40B4-BE49-F238E27FC236}">
                <a16:creationId xmlns:a16="http://schemas.microsoft.com/office/drawing/2014/main" id="{ECAB9D94-AAC6-F175-0F61-4AAF734B2F0D}"/>
              </a:ext>
            </a:extLst>
          </p:cNvPr>
          <p:cNvSpPr>
            <a:spLocks noGrp="1"/>
          </p:cNvSpPr>
          <p:nvPr>
            <p:ph type="body" idx="21"/>
          </p:nvPr>
        </p:nvSpPr>
        <p:spPr>
          <a:xfrm>
            <a:off x="5362168" y="4701784"/>
            <a:ext cx="6072894" cy="282429"/>
          </a:xfrm>
          <a:prstGeom prst="rect">
            <a:avLst/>
          </a:prstGeom>
        </p:spPr>
        <p:txBody>
          <a:bodyPr anchor="b">
            <a:normAutofit/>
          </a:bodyPr>
          <a:lstStyle>
            <a:lvl1pPr marL="0" indent="0">
              <a:buNone/>
              <a:defRPr sz="1698" b="1" i="0" cap="all" baseline="0">
                <a:solidFill>
                  <a:srgbClr val="2BBC2B"/>
                </a:solidFill>
                <a:latin typeface="Arial" panose="020B0604020202020204" pitchFamily="34" charset="0"/>
                <a:cs typeface="Arial" panose="020B0604020202020204" pitchFamily="34" charset="0"/>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a:t>Click to edit Master text styles</a:t>
            </a:r>
          </a:p>
        </p:txBody>
      </p:sp>
      <p:sp>
        <p:nvSpPr>
          <p:cNvPr id="16" name="Chart Placeholder 15">
            <a:extLst>
              <a:ext uri="{FF2B5EF4-FFF2-40B4-BE49-F238E27FC236}">
                <a16:creationId xmlns:a16="http://schemas.microsoft.com/office/drawing/2014/main" id="{E0A17BDB-4B6F-7AD0-AE8C-3238A8978FB5}"/>
              </a:ext>
            </a:extLst>
          </p:cNvPr>
          <p:cNvSpPr>
            <a:spLocks noGrp="1"/>
          </p:cNvSpPr>
          <p:nvPr>
            <p:ph type="chart" sz="quarter" idx="25"/>
          </p:nvPr>
        </p:nvSpPr>
        <p:spPr>
          <a:xfrm>
            <a:off x="485775" y="1412875"/>
            <a:ext cx="4410075" cy="4692650"/>
          </a:xfrm>
          <a:prstGeom prst="rect">
            <a:avLst/>
          </a:prstGeom>
        </p:spPr>
        <p:txBody>
          <a:bodyPr/>
          <a:lstStyle/>
          <a:p>
            <a:r>
              <a:rPr lang="en-US"/>
              <a:t>Click icon to add chart</a:t>
            </a:r>
          </a:p>
        </p:txBody>
      </p:sp>
      <p:pic>
        <p:nvPicPr>
          <p:cNvPr id="17" name="Picture 16" descr="A green triangle with a black background&#10;&#10;Description automatically generated with medium confidence">
            <a:extLst>
              <a:ext uri="{FF2B5EF4-FFF2-40B4-BE49-F238E27FC236}">
                <a16:creationId xmlns:a16="http://schemas.microsoft.com/office/drawing/2014/main" id="{E90C8C73-78EA-46FE-00E8-C409C63688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FE817BC6-1D3C-CBB5-8F82-78C059AFAED4}"/>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23995782-05D4-E0C6-CD0E-F711BBB84889}"/>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081F958E-5A84-E2BF-3822-0490D1F0686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8" name="Content Placeholder 7">
            <a:extLst>
              <a:ext uri="{FF2B5EF4-FFF2-40B4-BE49-F238E27FC236}">
                <a16:creationId xmlns:a16="http://schemas.microsoft.com/office/drawing/2014/main" id="{902308F1-60F4-4D65-9FAB-61C561D842AB}"/>
              </a:ext>
            </a:extLst>
          </p:cNvPr>
          <p:cNvSpPr>
            <a:spLocks noGrp="1"/>
          </p:cNvSpPr>
          <p:nvPr>
            <p:ph sz="quarter" idx="26"/>
          </p:nvPr>
        </p:nvSpPr>
        <p:spPr>
          <a:xfrm>
            <a:off x="5362168" y="1599480"/>
            <a:ext cx="6081713" cy="1195387"/>
          </a:xfrm>
        </p:spPr>
        <p:txBody>
          <a:bodyPr/>
          <a:lstStyle>
            <a:lvl4pPr marL="1371600" indent="0">
              <a:buNone/>
              <a:defRPr/>
            </a:lvl4pPr>
          </a:lstStyle>
          <a:p>
            <a:pPr lvl="0"/>
            <a:r>
              <a:rPr lang="en-US"/>
              <a:t>Click to edit Master text styles</a:t>
            </a:r>
          </a:p>
          <a:p>
            <a:pPr lvl="1"/>
            <a:r>
              <a:rPr lang="en-US"/>
              <a:t>Second level</a:t>
            </a:r>
          </a:p>
          <a:p>
            <a:pPr lvl="2"/>
            <a:r>
              <a:rPr lang="en-US"/>
              <a:t>Third level</a:t>
            </a:r>
          </a:p>
        </p:txBody>
      </p:sp>
      <p:sp>
        <p:nvSpPr>
          <p:cNvPr id="12" name="Content Placeholder 7">
            <a:extLst>
              <a:ext uri="{FF2B5EF4-FFF2-40B4-BE49-F238E27FC236}">
                <a16:creationId xmlns:a16="http://schemas.microsoft.com/office/drawing/2014/main" id="{5F18FE7E-A4CA-2079-CFB4-9A536577D6FE}"/>
              </a:ext>
            </a:extLst>
          </p:cNvPr>
          <p:cNvSpPr>
            <a:spLocks noGrp="1"/>
          </p:cNvSpPr>
          <p:nvPr>
            <p:ph sz="quarter" idx="27"/>
          </p:nvPr>
        </p:nvSpPr>
        <p:spPr>
          <a:xfrm>
            <a:off x="5348825" y="3338577"/>
            <a:ext cx="6081713" cy="1195387"/>
          </a:xfrm>
        </p:spPr>
        <p:txBody>
          <a:bodyPr/>
          <a:lstStyle>
            <a:lvl4pPr marL="1371600" indent="0">
              <a:buNone/>
              <a:defRPr/>
            </a:lvl4pPr>
          </a:lstStyle>
          <a:p>
            <a:pPr lvl="0"/>
            <a:r>
              <a:rPr lang="en-US"/>
              <a:t>Click to edit Master text styles</a:t>
            </a:r>
          </a:p>
          <a:p>
            <a:pPr lvl="1"/>
            <a:r>
              <a:rPr lang="en-US"/>
              <a:t>Second level</a:t>
            </a:r>
          </a:p>
          <a:p>
            <a:pPr lvl="2"/>
            <a:r>
              <a:rPr lang="en-US"/>
              <a:t>Third level</a:t>
            </a:r>
          </a:p>
        </p:txBody>
      </p:sp>
      <p:sp>
        <p:nvSpPr>
          <p:cNvPr id="14" name="Content Placeholder 7">
            <a:extLst>
              <a:ext uri="{FF2B5EF4-FFF2-40B4-BE49-F238E27FC236}">
                <a16:creationId xmlns:a16="http://schemas.microsoft.com/office/drawing/2014/main" id="{99B69F37-04F0-E8C1-4315-61AB189EC42F}"/>
              </a:ext>
            </a:extLst>
          </p:cNvPr>
          <p:cNvSpPr>
            <a:spLocks noGrp="1"/>
          </p:cNvSpPr>
          <p:nvPr>
            <p:ph sz="quarter" idx="28"/>
          </p:nvPr>
        </p:nvSpPr>
        <p:spPr>
          <a:xfrm>
            <a:off x="5344416" y="5056803"/>
            <a:ext cx="6081713" cy="1195387"/>
          </a:xfrm>
        </p:spPr>
        <p:txBody>
          <a:bodyPr/>
          <a:lstStyle>
            <a:lvl4pPr marL="1371600" indent="0">
              <a:buNone/>
              <a:defRPr/>
            </a:lvl4pPr>
          </a:lstStyle>
          <a:p>
            <a:pPr lvl="0"/>
            <a:r>
              <a:rPr lang="en-US"/>
              <a:t>Click to edit Master text styles</a:t>
            </a:r>
          </a:p>
          <a:p>
            <a:pPr lvl="1"/>
            <a:r>
              <a:rPr lang="en-US"/>
              <a:t>Second level</a:t>
            </a:r>
          </a:p>
          <a:p>
            <a:pPr lvl="2"/>
            <a:r>
              <a:rPr lang="en-US"/>
              <a:t>Third level</a:t>
            </a:r>
          </a:p>
        </p:txBody>
      </p:sp>
      <p:pic>
        <p:nvPicPr>
          <p:cNvPr id="6" name="Picture 5" descr="A green triangle with a black background&#10;&#10;Description automatically generated with medium confidence">
            <a:extLst>
              <a:ext uri="{FF2B5EF4-FFF2-40B4-BE49-F238E27FC236}">
                <a16:creationId xmlns:a16="http://schemas.microsoft.com/office/drawing/2014/main" id="{02AB828A-F1D6-5AB7-EB3D-95FC0A1787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7" name="Straight Connector 6">
            <a:extLst>
              <a:ext uri="{FF2B5EF4-FFF2-40B4-BE49-F238E27FC236}">
                <a16:creationId xmlns:a16="http://schemas.microsoft.com/office/drawing/2014/main" id="{89DC774E-9AED-D53D-73AE-3FA202D01320}"/>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22D370DB-136E-B39C-9CDC-6C2D5520E55E}"/>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842060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able">
    <p:bg>
      <p:bgPr>
        <a:solidFill>
          <a:schemeClr val="bg1"/>
        </a:solidFill>
        <a:effectLst/>
      </p:bgPr>
    </p:bg>
    <p:spTree>
      <p:nvGrpSpPr>
        <p:cNvPr id="1" name=""/>
        <p:cNvGrpSpPr/>
        <p:nvPr/>
      </p:nvGrpSpPr>
      <p:grpSpPr>
        <a:xfrm>
          <a:off x="0" y="0"/>
          <a:ext cx="0" cy="0"/>
          <a:chOff x="0" y="0"/>
          <a:chExt cx="0" cy="0"/>
        </a:xfrm>
      </p:grpSpPr>
      <p:sp>
        <p:nvSpPr>
          <p:cNvPr id="14" name="Table Placeholder 13">
            <a:extLst>
              <a:ext uri="{FF2B5EF4-FFF2-40B4-BE49-F238E27FC236}">
                <a16:creationId xmlns:a16="http://schemas.microsoft.com/office/drawing/2014/main" id="{2E7E3858-40D7-E5A6-7F27-9AFD35B885A3}"/>
              </a:ext>
            </a:extLst>
          </p:cNvPr>
          <p:cNvSpPr>
            <a:spLocks noGrp="1"/>
          </p:cNvSpPr>
          <p:nvPr>
            <p:ph type="tbl" sz="quarter" idx="10"/>
          </p:nvPr>
        </p:nvSpPr>
        <p:spPr>
          <a:xfrm>
            <a:off x="266699" y="1266825"/>
            <a:ext cx="11287125" cy="4743450"/>
          </a:xfrm>
          <a:prstGeom prst="rect">
            <a:avLst/>
          </a:prstGeom>
        </p:spPr>
        <p:txBody>
          <a:bodyPr/>
          <a:lstStyle>
            <a:lvl1pPr>
              <a:defRPr>
                <a:solidFill>
                  <a:schemeClr val="tx1"/>
                </a:solidFill>
              </a:defRPr>
            </a:lvl1pPr>
          </a:lstStyle>
          <a:p>
            <a:r>
              <a:rPr lang="en-US"/>
              <a:t>Click icon to add table</a:t>
            </a:r>
          </a:p>
        </p:txBody>
      </p:sp>
      <p:pic>
        <p:nvPicPr>
          <p:cNvPr id="15" name="Picture 14" descr="A green triangle with a black background&#10;&#10;Description automatically generated with medium confidence">
            <a:extLst>
              <a:ext uri="{FF2B5EF4-FFF2-40B4-BE49-F238E27FC236}">
                <a16:creationId xmlns:a16="http://schemas.microsoft.com/office/drawing/2014/main" id="{EA15D550-8329-77D6-809E-BCD1DF929B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40F95F16-3C69-2265-A921-673B57FB35B9}"/>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CD738328-90C3-33B7-A6B2-7F62108D9EAD}"/>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0C967EF7-216B-4735-82D9-DDD0CB0A222D}"/>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B6BAB7B6-DC3D-D6C4-CC51-253A468605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6" name="Straight Connector 5">
            <a:extLst>
              <a:ext uri="{FF2B5EF4-FFF2-40B4-BE49-F238E27FC236}">
                <a16:creationId xmlns:a16="http://schemas.microsoft.com/office/drawing/2014/main" id="{595AE7C2-A119-927D-FC77-E72276BB8713}"/>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EB5960B0-0D12-2B54-5746-A10F3606C471}"/>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704242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eams 1">
    <p:spTree>
      <p:nvGrpSpPr>
        <p:cNvPr id="1" name=""/>
        <p:cNvGrpSpPr/>
        <p:nvPr/>
      </p:nvGrpSpPr>
      <p:grpSpPr>
        <a:xfrm>
          <a:off x="0" y="0"/>
          <a:ext cx="0" cy="0"/>
          <a:chOff x="0" y="0"/>
          <a:chExt cx="0" cy="0"/>
        </a:xfrm>
      </p:grpSpPr>
      <p:sp>
        <p:nvSpPr>
          <p:cNvPr id="3" name="Picture Placeholder 23">
            <a:extLst>
              <a:ext uri="{FF2B5EF4-FFF2-40B4-BE49-F238E27FC236}">
                <a16:creationId xmlns:a16="http://schemas.microsoft.com/office/drawing/2014/main" id="{E7A9A8A3-48D2-25AA-21FE-2E48F51DB1F7}"/>
              </a:ext>
            </a:extLst>
          </p:cNvPr>
          <p:cNvSpPr>
            <a:spLocks noGrp="1"/>
          </p:cNvSpPr>
          <p:nvPr>
            <p:ph type="pic" sz="quarter" idx="13"/>
          </p:nvPr>
        </p:nvSpPr>
        <p:spPr>
          <a:xfrm>
            <a:off x="850327" y="1747520"/>
            <a:ext cx="2226360" cy="2940385"/>
          </a:xfrm>
          <a:solidFill>
            <a:schemeClr val="bg1"/>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4" name="Text Placeholder 20">
            <a:extLst>
              <a:ext uri="{FF2B5EF4-FFF2-40B4-BE49-F238E27FC236}">
                <a16:creationId xmlns:a16="http://schemas.microsoft.com/office/drawing/2014/main" id="{4AF90FDF-4041-7E45-3FE3-B3BA004D5D03}"/>
              </a:ext>
            </a:extLst>
          </p:cNvPr>
          <p:cNvSpPr>
            <a:spLocks noGrp="1"/>
          </p:cNvSpPr>
          <p:nvPr>
            <p:ph type="body" sz="quarter" idx="17" hasCustomPrompt="1"/>
          </p:nvPr>
        </p:nvSpPr>
        <p:spPr>
          <a:xfrm>
            <a:off x="850326"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78824"/>
            </a:srgb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a:t>Name</a:t>
            </a:r>
          </a:p>
        </p:txBody>
      </p:sp>
      <p:sp>
        <p:nvSpPr>
          <p:cNvPr id="6" name="Picture Placeholder 23">
            <a:extLst>
              <a:ext uri="{FF2B5EF4-FFF2-40B4-BE49-F238E27FC236}">
                <a16:creationId xmlns:a16="http://schemas.microsoft.com/office/drawing/2014/main" id="{A02A1DCB-3F39-FAF3-F958-265D986F4616}"/>
              </a:ext>
            </a:extLst>
          </p:cNvPr>
          <p:cNvSpPr>
            <a:spLocks noGrp="1"/>
          </p:cNvSpPr>
          <p:nvPr>
            <p:ph type="pic" sz="quarter" idx="26"/>
          </p:nvPr>
        </p:nvSpPr>
        <p:spPr>
          <a:xfrm>
            <a:off x="3489968" y="1758108"/>
            <a:ext cx="2226360" cy="2940385"/>
          </a:xfrm>
          <a:solidFill>
            <a:schemeClr val="bg1"/>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7" name="Text Placeholder 36">
            <a:extLst>
              <a:ext uri="{FF2B5EF4-FFF2-40B4-BE49-F238E27FC236}">
                <a16:creationId xmlns:a16="http://schemas.microsoft.com/office/drawing/2014/main" id="{A40F561A-1C88-222C-49D6-FBACCF719DF4}"/>
              </a:ext>
            </a:extLst>
          </p:cNvPr>
          <p:cNvSpPr>
            <a:spLocks noGrp="1"/>
          </p:cNvSpPr>
          <p:nvPr>
            <p:ph type="body" sz="quarter" idx="34" hasCustomPrompt="1"/>
          </p:nvPr>
        </p:nvSpPr>
        <p:spPr>
          <a:xfrm>
            <a:off x="3489968"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78824"/>
            </a:srgb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a:t>Name</a:t>
            </a:r>
          </a:p>
        </p:txBody>
      </p:sp>
      <p:sp>
        <p:nvSpPr>
          <p:cNvPr id="9" name="Picture Placeholder 23">
            <a:extLst>
              <a:ext uri="{FF2B5EF4-FFF2-40B4-BE49-F238E27FC236}">
                <a16:creationId xmlns:a16="http://schemas.microsoft.com/office/drawing/2014/main" id="{71A78961-67B4-88CF-E62D-DF0242ED90A5}"/>
              </a:ext>
            </a:extLst>
          </p:cNvPr>
          <p:cNvSpPr>
            <a:spLocks noGrp="1"/>
          </p:cNvSpPr>
          <p:nvPr>
            <p:ph type="pic" sz="quarter" idx="27"/>
          </p:nvPr>
        </p:nvSpPr>
        <p:spPr>
          <a:xfrm>
            <a:off x="6139567" y="1758108"/>
            <a:ext cx="2226360" cy="2940385"/>
          </a:xfrm>
          <a:solidFill>
            <a:schemeClr val="bg1"/>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10" name="Text Placeholder 37">
            <a:extLst>
              <a:ext uri="{FF2B5EF4-FFF2-40B4-BE49-F238E27FC236}">
                <a16:creationId xmlns:a16="http://schemas.microsoft.com/office/drawing/2014/main" id="{A3115FD7-0164-4C2F-13EC-75A905C18185}"/>
              </a:ext>
            </a:extLst>
          </p:cNvPr>
          <p:cNvSpPr>
            <a:spLocks noGrp="1"/>
          </p:cNvSpPr>
          <p:nvPr>
            <p:ph type="body" sz="quarter" idx="35" hasCustomPrompt="1"/>
          </p:nvPr>
        </p:nvSpPr>
        <p:spPr>
          <a:xfrm>
            <a:off x="6139567"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78824"/>
            </a:srgb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a:t>Name</a:t>
            </a:r>
          </a:p>
        </p:txBody>
      </p:sp>
      <p:sp>
        <p:nvSpPr>
          <p:cNvPr id="12" name="Picture Placeholder 23">
            <a:extLst>
              <a:ext uri="{FF2B5EF4-FFF2-40B4-BE49-F238E27FC236}">
                <a16:creationId xmlns:a16="http://schemas.microsoft.com/office/drawing/2014/main" id="{76811E2E-04E0-854B-4C0D-F8DFD7DD840E}"/>
              </a:ext>
            </a:extLst>
          </p:cNvPr>
          <p:cNvSpPr>
            <a:spLocks noGrp="1"/>
          </p:cNvSpPr>
          <p:nvPr>
            <p:ph type="pic" sz="quarter" idx="25"/>
          </p:nvPr>
        </p:nvSpPr>
        <p:spPr>
          <a:xfrm>
            <a:off x="8755158" y="1758108"/>
            <a:ext cx="2226360" cy="2940385"/>
          </a:xfrm>
          <a:solidFill>
            <a:schemeClr val="bg1"/>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13" name="Text Placeholder 38">
            <a:extLst>
              <a:ext uri="{FF2B5EF4-FFF2-40B4-BE49-F238E27FC236}">
                <a16:creationId xmlns:a16="http://schemas.microsoft.com/office/drawing/2014/main" id="{F556749F-2008-414E-6051-8C3BB370F4DE}"/>
              </a:ext>
            </a:extLst>
          </p:cNvPr>
          <p:cNvSpPr>
            <a:spLocks noGrp="1"/>
          </p:cNvSpPr>
          <p:nvPr>
            <p:ph type="body" sz="quarter" idx="36" hasCustomPrompt="1"/>
          </p:nvPr>
        </p:nvSpPr>
        <p:spPr>
          <a:xfrm>
            <a:off x="8755158"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78824"/>
            </a:srgb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a:t>Name</a:t>
            </a: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8A50289D-393F-2655-5716-84FDA7F8FF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15" name="Text Placeholder 2">
            <a:extLst>
              <a:ext uri="{FF2B5EF4-FFF2-40B4-BE49-F238E27FC236}">
                <a16:creationId xmlns:a16="http://schemas.microsoft.com/office/drawing/2014/main" id="{82D6E200-9871-E211-75BD-590AF58C9023}"/>
              </a:ext>
            </a:extLst>
          </p:cNvPr>
          <p:cNvSpPr>
            <a:spLocks noGrp="1"/>
          </p:cNvSpPr>
          <p:nvPr>
            <p:ph type="body" sz="quarter" idx="37"/>
          </p:nvPr>
        </p:nvSpPr>
        <p:spPr>
          <a:xfrm>
            <a:off x="977001" y="5346562"/>
            <a:ext cx="1928123" cy="404666"/>
          </a:xfrm>
          <a:prstGeom prst="rect">
            <a:avLst/>
          </a:prstGeom>
        </p:spPr>
        <p:txBody>
          <a:bodyPr>
            <a:noAutofit/>
          </a:bodyPr>
          <a:lstStyle>
            <a:lvl1pPr marL="0" indent="0" algn="l">
              <a:lnSpc>
                <a:spcPct val="100000"/>
              </a:lnSpc>
              <a:buNone/>
              <a:defRPr sz="1200" b="0" cap="all" baseline="0">
                <a:solidFill>
                  <a:schemeClr val="tx1"/>
                </a:solidFill>
              </a:defRPr>
            </a:lvl1pPr>
            <a:lvl2pPr marL="221761" indent="0">
              <a:buNone/>
              <a:defRPr/>
            </a:lvl2pPr>
          </a:lstStyle>
          <a:p>
            <a:pPr lvl="0"/>
            <a:r>
              <a:rPr lang="en-US"/>
              <a:t>Click to edit Master text styles</a:t>
            </a:r>
          </a:p>
        </p:txBody>
      </p:sp>
      <p:sp>
        <p:nvSpPr>
          <p:cNvPr id="16" name="Text Placeholder 2">
            <a:extLst>
              <a:ext uri="{FF2B5EF4-FFF2-40B4-BE49-F238E27FC236}">
                <a16:creationId xmlns:a16="http://schemas.microsoft.com/office/drawing/2014/main" id="{192CB3B3-6F03-9597-5874-ABFBB3396120}"/>
              </a:ext>
            </a:extLst>
          </p:cNvPr>
          <p:cNvSpPr>
            <a:spLocks noGrp="1"/>
          </p:cNvSpPr>
          <p:nvPr>
            <p:ph type="body" sz="quarter" idx="38"/>
          </p:nvPr>
        </p:nvSpPr>
        <p:spPr>
          <a:xfrm>
            <a:off x="3639086" y="5346562"/>
            <a:ext cx="1928123" cy="404666"/>
          </a:xfrm>
          <a:prstGeom prst="rect">
            <a:avLst/>
          </a:prstGeom>
        </p:spPr>
        <p:txBody>
          <a:bodyPr>
            <a:noAutofit/>
          </a:bodyPr>
          <a:lstStyle>
            <a:lvl1pPr marL="0" indent="0" algn="l">
              <a:lnSpc>
                <a:spcPct val="100000"/>
              </a:lnSpc>
              <a:buNone/>
              <a:defRPr sz="1200" b="0" cap="all" baseline="0">
                <a:solidFill>
                  <a:schemeClr val="tx1"/>
                </a:solidFill>
              </a:defRPr>
            </a:lvl1pPr>
            <a:lvl2pPr marL="221761" indent="0">
              <a:buNone/>
              <a:defRPr/>
            </a:lvl2pPr>
          </a:lstStyle>
          <a:p>
            <a:pPr lvl="0"/>
            <a:r>
              <a:rPr lang="en-US"/>
              <a:t>Click to edit Master text styles</a:t>
            </a:r>
          </a:p>
        </p:txBody>
      </p:sp>
      <p:sp>
        <p:nvSpPr>
          <p:cNvPr id="17" name="Text Placeholder 2">
            <a:extLst>
              <a:ext uri="{FF2B5EF4-FFF2-40B4-BE49-F238E27FC236}">
                <a16:creationId xmlns:a16="http://schemas.microsoft.com/office/drawing/2014/main" id="{976951C6-CF2C-6709-4054-37674CB849B1}"/>
              </a:ext>
            </a:extLst>
          </p:cNvPr>
          <p:cNvSpPr>
            <a:spLocks noGrp="1"/>
          </p:cNvSpPr>
          <p:nvPr>
            <p:ph type="body" sz="quarter" idx="39"/>
          </p:nvPr>
        </p:nvSpPr>
        <p:spPr>
          <a:xfrm>
            <a:off x="6288685" y="5346562"/>
            <a:ext cx="1928123" cy="404666"/>
          </a:xfrm>
          <a:prstGeom prst="rect">
            <a:avLst/>
          </a:prstGeom>
        </p:spPr>
        <p:txBody>
          <a:bodyPr>
            <a:noAutofit/>
          </a:bodyPr>
          <a:lstStyle>
            <a:lvl1pPr marL="0" indent="0" algn="l">
              <a:lnSpc>
                <a:spcPct val="100000"/>
              </a:lnSpc>
              <a:buNone/>
              <a:defRPr sz="1200" b="0" cap="all" baseline="0">
                <a:solidFill>
                  <a:schemeClr val="tx1"/>
                </a:solidFill>
              </a:defRPr>
            </a:lvl1pPr>
            <a:lvl2pPr marL="221761" indent="0">
              <a:buNone/>
              <a:defRPr/>
            </a:lvl2pPr>
          </a:lstStyle>
          <a:p>
            <a:pPr lvl="0"/>
            <a:r>
              <a:rPr lang="en-US"/>
              <a:t>Click to edit Master text styles</a:t>
            </a:r>
          </a:p>
        </p:txBody>
      </p:sp>
      <p:sp>
        <p:nvSpPr>
          <p:cNvPr id="18" name="Text Placeholder 2">
            <a:extLst>
              <a:ext uri="{FF2B5EF4-FFF2-40B4-BE49-F238E27FC236}">
                <a16:creationId xmlns:a16="http://schemas.microsoft.com/office/drawing/2014/main" id="{31958262-3212-663F-B1B8-C34B609069AD}"/>
              </a:ext>
            </a:extLst>
          </p:cNvPr>
          <p:cNvSpPr>
            <a:spLocks noGrp="1"/>
          </p:cNvSpPr>
          <p:nvPr>
            <p:ph type="body" sz="quarter" idx="40"/>
          </p:nvPr>
        </p:nvSpPr>
        <p:spPr>
          <a:xfrm>
            <a:off x="8904276" y="5346562"/>
            <a:ext cx="1928123" cy="404666"/>
          </a:xfrm>
          <a:prstGeom prst="rect">
            <a:avLst/>
          </a:prstGeom>
        </p:spPr>
        <p:txBody>
          <a:bodyPr>
            <a:noAutofit/>
          </a:bodyPr>
          <a:lstStyle>
            <a:lvl1pPr marL="0" indent="0" algn="l">
              <a:lnSpc>
                <a:spcPct val="100000"/>
              </a:lnSpc>
              <a:buNone/>
              <a:defRPr sz="1200" b="0" cap="all" baseline="0">
                <a:solidFill>
                  <a:schemeClr val="tx1"/>
                </a:solidFill>
              </a:defRPr>
            </a:lvl1pPr>
            <a:lvl2pPr marL="221761" indent="0">
              <a:buNone/>
              <a:defRPr/>
            </a:lvl2pPr>
          </a:lstStyle>
          <a:p>
            <a:pPr lvl="0"/>
            <a:r>
              <a:rPr lang="en-US"/>
              <a:t>Click to edit Master text styles</a:t>
            </a:r>
          </a:p>
        </p:txBody>
      </p:sp>
      <p:sp>
        <p:nvSpPr>
          <p:cNvPr id="5" name="Title 1">
            <a:extLst>
              <a:ext uri="{FF2B5EF4-FFF2-40B4-BE49-F238E27FC236}">
                <a16:creationId xmlns:a16="http://schemas.microsoft.com/office/drawing/2014/main" id="{7D78CFA5-70A6-4BA7-EE49-EF22798CEABB}"/>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0E5A1E61-1BC9-9D0F-DC98-87C8D8683704}"/>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80BD7B50-DD35-6C16-AE8B-B214C74D3130}"/>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14" name="Picture 13" descr="A green triangle with a black background&#10;&#10;Description automatically generated with medium confidence">
            <a:extLst>
              <a:ext uri="{FF2B5EF4-FFF2-40B4-BE49-F238E27FC236}">
                <a16:creationId xmlns:a16="http://schemas.microsoft.com/office/drawing/2014/main" id="{F82124AF-29B7-64B0-8E7A-B38D3FF1E84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9" name="Straight Connector 18">
            <a:extLst>
              <a:ext uri="{FF2B5EF4-FFF2-40B4-BE49-F238E27FC236}">
                <a16:creationId xmlns:a16="http://schemas.microsoft.com/office/drawing/2014/main" id="{11A86653-6656-E352-BC6C-2AAFCACEA4D7}"/>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ABA87842-937A-DF41-C8DD-19380860B060}"/>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8481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eams 2">
    <p:spTree>
      <p:nvGrpSpPr>
        <p:cNvPr id="1" name=""/>
        <p:cNvGrpSpPr/>
        <p:nvPr/>
      </p:nvGrpSpPr>
      <p:grpSpPr>
        <a:xfrm>
          <a:off x="0" y="0"/>
          <a:ext cx="0" cy="0"/>
          <a:chOff x="0" y="0"/>
          <a:chExt cx="0" cy="0"/>
        </a:xfrm>
      </p:grpSpPr>
      <p:sp>
        <p:nvSpPr>
          <p:cNvPr id="15" name="Picture Placeholder 23">
            <a:extLst>
              <a:ext uri="{FF2B5EF4-FFF2-40B4-BE49-F238E27FC236}">
                <a16:creationId xmlns:a16="http://schemas.microsoft.com/office/drawing/2014/main" id="{0C26FC79-B126-2CD4-67D2-AA54B80AC6EA}"/>
              </a:ext>
            </a:extLst>
          </p:cNvPr>
          <p:cNvSpPr>
            <a:spLocks noGrp="1"/>
          </p:cNvSpPr>
          <p:nvPr>
            <p:ph type="pic" sz="quarter" idx="13"/>
          </p:nvPr>
        </p:nvSpPr>
        <p:spPr>
          <a:xfrm>
            <a:off x="1090665" y="1650517"/>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16" name="Text Placeholder 33">
            <a:extLst>
              <a:ext uri="{FF2B5EF4-FFF2-40B4-BE49-F238E27FC236}">
                <a16:creationId xmlns:a16="http://schemas.microsoft.com/office/drawing/2014/main" id="{48024990-70F3-900B-594E-47EF8C0D74FE}"/>
              </a:ext>
            </a:extLst>
          </p:cNvPr>
          <p:cNvSpPr>
            <a:spLocks noGrp="1"/>
          </p:cNvSpPr>
          <p:nvPr>
            <p:ph type="body" sz="quarter" idx="37" hasCustomPrompt="1"/>
          </p:nvPr>
        </p:nvSpPr>
        <p:spPr>
          <a:xfrm>
            <a:off x="1088136"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18" name="Picture Placeholder 23">
            <a:extLst>
              <a:ext uri="{FF2B5EF4-FFF2-40B4-BE49-F238E27FC236}">
                <a16:creationId xmlns:a16="http://schemas.microsoft.com/office/drawing/2014/main" id="{220D223E-D79B-2040-6D0E-85FB7EE879B6}"/>
              </a:ext>
            </a:extLst>
          </p:cNvPr>
          <p:cNvSpPr>
            <a:spLocks noGrp="1"/>
          </p:cNvSpPr>
          <p:nvPr>
            <p:ph type="pic" sz="quarter" idx="15"/>
          </p:nvPr>
        </p:nvSpPr>
        <p:spPr>
          <a:xfrm>
            <a:off x="3638242" y="1656748"/>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19" name="Text Placeholder 39">
            <a:extLst>
              <a:ext uri="{FF2B5EF4-FFF2-40B4-BE49-F238E27FC236}">
                <a16:creationId xmlns:a16="http://schemas.microsoft.com/office/drawing/2014/main" id="{FC827599-7E0D-39C5-FCF8-25AAF2C8C77F}"/>
              </a:ext>
            </a:extLst>
          </p:cNvPr>
          <p:cNvSpPr>
            <a:spLocks noGrp="1"/>
          </p:cNvSpPr>
          <p:nvPr>
            <p:ph type="body" sz="quarter" idx="38" hasCustomPrompt="1"/>
          </p:nvPr>
        </p:nvSpPr>
        <p:spPr>
          <a:xfrm>
            <a:off x="3636236"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21" name="Picture Placeholder 23">
            <a:extLst>
              <a:ext uri="{FF2B5EF4-FFF2-40B4-BE49-F238E27FC236}">
                <a16:creationId xmlns:a16="http://schemas.microsoft.com/office/drawing/2014/main" id="{3D5F4A9F-A64B-AEFB-9CA2-5210C838A839}"/>
              </a:ext>
            </a:extLst>
          </p:cNvPr>
          <p:cNvSpPr>
            <a:spLocks noGrp="1"/>
          </p:cNvSpPr>
          <p:nvPr>
            <p:ph type="pic" sz="quarter" idx="16"/>
          </p:nvPr>
        </p:nvSpPr>
        <p:spPr>
          <a:xfrm>
            <a:off x="6185819" y="1662979"/>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22" name="Text Placeholder 42">
            <a:extLst>
              <a:ext uri="{FF2B5EF4-FFF2-40B4-BE49-F238E27FC236}">
                <a16:creationId xmlns:a16="http://schemas.microsoft.com/office/drawing/2014/main" id="{B9BD1259-E00B-0FAB-1B37-589E4EB1EF5F}"/>
              </a:ext>
            </a:extLst>
          </p:cNvPr>
          <p:cNvSpPr>
            <a:spLocks noGrp="1"/>
          </p:cNvSpPr>
          <p:nvPr>
            <p:ph type="body" sz="quarter" idx="39" hasCustomPrompt="1"/>
          </p:nvPr>
        </p:nvSpPr>
        <p:spPr>
          <a:xfrm>
            <a:off x="6183813"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24" name="Picture Placeholder 23">
            <a:extLst>
              <a:ext uri="{FF2B5EF4-FFF2-40B4-BE49-F238E27FC236}">
                <a16:creationId xmlns:a16="http://schemas.microsoft.com/office/drawing/2014/main" id="{30534756-0AC0-39FB-03C1-0B947B5C6BF8}"/>
              </a:ext>
            </a:extLst>
          </p:cNvPr>
          <p:cNvSpPr>
            <a:spLocks noGrp="1"/>
          </p:cNvSpPr>
          <p:nvPr>
            <p:ph type="pic" sz="quarter" idx="14"/>
          </p:nvPr>
        </p:nvSpPr>
        <p:spPr>
          <a:xfrm>
            <a:off x="8733396" y="1669209"/>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25" name="Text Placeholder 45">
            <a:extLst>
              <a:ext uri="{FF2B5EF4-FFF2-40B4-BE49-F238E27FC236}">
                <a16:creationId xmlns:a16="http://schemas.microsoft.com/office/drawing/2014/main" id="{8861CBD6-B733-170A-DB34-2C673E3A9DE3}"/>
              </a:ext>
            </a:extLst>
          </p:cNvPr>
          <p:cNvSpPr>
            <a:spLocks noGrp="1"/>
          </p:cNvSpPr>
          <p:nvPr>
            <p:ph type="body" sz="quarter" idx="40" hasCustomPrompt="1"/>
          </p:nvPr>
        </p:nvSpPr>
        <p:spPr>
          <a:xfrm>
            <a:off x="8731390"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27" name="Picture Placeholder 23">
            <a:extLst>
              <a:ext uri="{FF2B5EF4-FFF2-40B4-BE49-F238E27FC236}">
                <a16:creationId xmlns:a16="http://schemas.microsoft.com/office/drawing/2014/main" id="{66440CB9-6025-1774-C7C0-72F939D9DE5C}"/>
              </a:ext>
            </a:extLst>
          </p:cNvPr>
          <p:cNvSpPr>
            <a:spLocks noGrp="1"/>
          </p:cNvSpPr>
          <p:nvPr>
            <p:ph type="pic" sz="quarter" idx="17"/>
          </p:nvPr>
        </p:nvSpPr>
        <p:spPr>
          <a:xfrm>
            <a:off x="1090665" y="4221285"/>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28" name="Text Placeholder 48">
            <a:extLst>
              <a:ext uri="{FF2B5EF4-FFF2-40B4-BE49-F238E27FC236}">
                <a16:creationId xmlns:a16="http://schemas.microsoft.com/office/drawing/2014/main" id="{97DB1FDF-B462-1F14-60B3-0A4C10FFB056}"/>
              </a:ext>
            </a:extLst>
          </p:cNvPr>
          <p:cNvSpPr>
            <a:spLocks noGrp="1"/>
          </p:cNvSpPr>
          <p:nvPr>
            <p:ph type="body" sz="quarter" idx="41" hasCustomPrompt="1"/>
          </p:nvPr>
        </p:nvSpPr>
        <p:spPr>
          <a:xfrm>
            <a:off x="1088136"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30" name="Picture Placeholder 23">
            <a:extLst>
              <a:ext uri="{FF2B5EF4-FFF2-40B4-BE49-F238E27FC236}">
                <a16:creationId xmlns:a16="http://schemas.microsoft.com/office/drawing/2014/main" id="{13632726-C27F-2CA8-93B4-B73367EEB398}"/>
              </a:ext>
            </a:extLst>
          </p:cNvPr>
          <p:cNvSpPr>
            <a:spLocks noGrp="1"/>
          </p:cNvSpPr>
          <p:nvPr>
            <p:ph type="pic" sz="quarter" idx="19"/>
          </p:nvPr>
        </p:nvSpPr>
        <p:spPr>
          <a:xfrm>
            <a:off x="3638242" y="4218973"/>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1" name="Text Placeholder 51">
            <a:extLst>
              <a:ext uri="{FF2B5EF4-FFF2-40B4-BE49-F238E27FC236}">
                <a16:creationId xmlns:a16="http://schemas.microsoft.com/office/drawing/2014/main" id="{A4F24F4F-ED93-B9A9-4A79-00F3B040FC71}"/>
              </a:ext>
            </a:extLst>
          </p:cNvPr>
          <p:cNvSpPr>
            <a:spLocks noGrp="1"/>
          </p:cNvSpPr>
          <p:nvPr>
            <p:ph type="body" sz="quarter" idx="42" hasCustomPrompt="1"/>
          </p:nvPr>
        </p:nvSpPr>
        <p:spPr>
          <a:xfrm>
            <a:off x="3636236"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33" name="Picture Placeholder 23">
            <a:extLst>
              <a:ext uri="{FF2B5EF4-FFF2-40B4-BE49-F238E27FC236}">
                <a16:creationId xmlns:a16="http://schemas.microsoft.com/office/drawing/2014/main" id="{1EE28B73-0718-8CE6-0627-F7F7B1CA761D}"/>
              </a:ext>
            </a:extLst>
          </p:cNvPr>
          <p:cNvSpPr>
            <a:spLocks noGrp="1"/>
          </p:cNvSpPr>
          <p:nvPr>
            <p:ph type="pic" sz="quarter" idx="20"/>
          </p:nvPr>
        </p:nvSpPr>
        <p:spPr>
          <a:xfrm>
            <a:off x="6185819" y="4220129"/>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4" name="Text Placeholder 52">
            <a:extLst>
              <a:ext uri="{FF2B5EF4-FFF2-40B4-BE49-F238E27FC236}">
                <a16:creationId xmlns:a16="http://schemas.microsoft.com/office/drawing/2014/main" id="{164850C7-D907-343A-D81F-C467AC3E2E3E}"/>
              </a:ext>
            </a:extLst>
          </p:cNvPr>
          <p:cNvSpPr>
            <a:spLocks noGrp="1"/>
          </p:cNvSpPr>
          <p:nvPr>
            <p:ph type="body" sz="quarter" idx="43" hasCustomPrompt="1"/>
          </p:nvPr>
        </p:nvSpPr>
        <p:spPr>
          <a:xfrm>
            <a:off x="6183813"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36" name="Picture Placeholder 23">
            <a:extLst>
              <a:ext uri="{FF2B5EF4-FFF2-40B4-BE49-F238E27FC236}">
                <a16:creationId xmlns:a16="http://schemas.microsoft.com/office/drawing/2014/main" id="{8BF269B3-558B-3ED0-9CC5-B18E026F5BBE}"/>
              </a:ext>
            </a:extLst>
          </p:cNvPr>
          <p:cNvSpPr>
            <a:spLocks noGrp="1"/>
          </p:cNvSpPr>
          <p:nvPr>
            <p:ph type="pic" sz="quarter" idx="18"/>
          </p:nvPr>
        </p:nvSpPr>
        <p:spPr>
          <a:xfrm>
            <a:off x="8733396" y="4222440"/>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7" name="Text Placeholder 53">
            <a:extLst>
              <a:ext uri="{FF2B5EF4-FFF2-40B4-BE49-F238E27FC236}">
                <a16:creationId xmlns:a16="http://schemas.microsoft.com/office/drawing/2014/main" id="{A975BCDF-E95F-7C0D-567E-4081684AC57E}"/>
              </a:ext>
            </a:extLst>
          </p:cNvPr>
          <p:cNvSpPr>
            <a:spLocks noGrp="1"/>
          </p:cNvSpPr>
          <p:nvPr>
            <p:ph type="body" sz="quarter" idx="44" hasCustomPrompt="1"/>
          </p:nvPr>
        </p:nvSpPr>
        <p:spPr>
          <a:xfrm>
            <a:off x="8731390"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14376A5B-241F-E2B9-4EFB-3D5CCC3F63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ext Placeholder 2">
            <a:extLst>
              <a:ext uri="{FF2B5EF4-FFF2-40B4-BE49-F238E27FC236}">
                <a16:creationId xmlns:a16="http://schemas.microsoft.com/office/drawing/2014/main" id="{AAE63EA9-3312-8E92-B630-37D85451EC11}"/>
              </a:ext>
            </a:extLst>
          </p:cNvPr>
          <p:cNvSpPr>
            <a:spLocks noGrp="1"/>
          </p:cNvSpPr>
          <p:nvPr>
            <p:ph type="body" sz="quarter" idx="45"/>
          </p:nvPr>
        </p:nvSpPr>
        <p:spPr>
          <a:xfrm>
            <a:off x="1185313" y="3565934"/>
            <a:ext cx="1905360"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4" name="Text Placeholder 2">
            <a:extLst>
              <a:ext uri="{FF2B5EF4-FFF2-40B4-BE49-F238E27FC236}">
                <a16:creationId xmlns:a16="http://schemas.microsoft.com/office/drawing/2014/main" id="{0293F7CE-51D6-EE2A-A8FD-E51772CBC996}"/>
              </a:ext>
            </a:extLst>
          </p:cNvPr>
          <p:cNvSpPr>
            <a:spLocks noGrp="1"/>
          </p:cNvSpPr>
          <p:nvPr>
            <p:ph type="body" sz="quarter" idx="46"/>
          </p:nvPr>
        </p:nvSpPr>
        <p:spPr>
          <a:xfrm>
            <a:off x="3744903" y="3586710"/>
            <a:ext cx="1893870"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5" name="Text Placeholder 2">
            <a:extLst>
              <a:ext uri="{FF2B5EF4-FFF2-40B4-BE49-F238E27FC236}">
                <a16:creationId xmlns:a16="http://schemas.microsoft.com/office/drawing/2014/main" id="{5FB9F498-87D1-693B-28D1-BFFEC49B01B4}"/>
              </a:ext>
            </a:extLst>
          </p:cNvPr>
          <p:cNvSpPr>
            <a:spLocks noGrp="1"/>
          </p:cNvSpPr>
          <p:nvPr>
            <p:ph type="body" sz="quarter" idx="47"/>
          </p:nvPr>
        </p:nvSpPr>
        <p:spPr>
          <a:xfrm>
            <a:off x="6292480" y="3558526"/>
            <a:ext cx="1893870"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6" name="Text Placeholder 2">
            <a:extLst>
              <a:ext uri="{FF2B5EF4-FFF2-40B4-BE49-F238E27FC236}">
                <a16:creationId xmlns:a16="http://schemas.microsoft.com/office/drawing/2014/main" id="{DD3AB586-A553-3129-43FC-BB90293662D8}"/>
              </a:ext>
            </a:extLst>
          </p:cNvPr>
          <p:cNvSpPr>
            <a:spLocks noGrp="1"/>
          </p:cNvSpPr>
          <p:nvPr>
            <p:ph type="body" sz="quarter" idx="48"/>
          </p:nvPr>
        </p:nvSpPr>
        <p:spPr>
          <a:xfrm>
            <a:off x="8843861" y="3565934"/>
            <a:ext cx="1890065"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7" name="Text Placeholder 2">
            <a:extLst>
              <a:ext uri="{FF2B5EF4-FFF2-40B4-BE49-F238E27FC236}">
                <a16:creationId xmlns:a16="http://schemas.microsoft.com/office/drawing/2014/main" id="{C4E8CB46-2BAE-3A57-23AD-254C8755A6ED}"/>
              </a:ext>
            </a:extLst>
          </p:cNvPr>
          <p:cNvSpPr>
            <a:spLocks noGrp="1"/>
          </p:cNvSpPr>
          <p:nvPr>
            <p:ph type="body" sz="quarter" idx="49"/>
          </p:nvPr>
        </p:nvSpPr>
        <p:spPr>
          <a:xfrm>
            <a:off x="1196803" y="6132501"/>
            <a:ext cx="1893870"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8" name="Text Placeholder 2">
            <a:extLst>
              <a:ext uri="{FF2B5EF4-FFF2-40B4-BE49-F238E27FC236}">
                <a16:creationId xmlns:a16="http://schemas.microsoft.com/office/drawing/2014/main" id="{1FE9B3F5-6A1A-9EB9-948A-773AB03CE91B}"/>
              </a:ext>
            </a:extLst>
          </p:cNvPr>
          <p:cNvSpPr>
            <a:spLocks noGrp="1"/>
          </p:cNvSpPr>
          <p:nvPr>
            <p:ph type="body" sz="quarter" idx="50"/>
          </p:nvPr>
        </p:nvSpPr>
        <p:spPr>
          <a:xfrm>
            <a:off x="3744903" y="6115819"/>
            <a:ext cx="1893869"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9" name="Text Placeholder 2">
            <a:extLst>
              <a:ext uri="{FF2B5EF4-FFF2-40B4-BE49-F238E27FC236}">
                <a16:creationId xmlns:a16="http://schemas.microsoft.com/office/drawing/2014/main" id="{9B9C7398-B3DF-97C9-F34C-48C81F6E7BCB}"/>
              </a:ext>
            </a:extLst>
          </p:cNvPr>
          <p:cNvSpPr>
            <a:spLocks noGrp="1"/>
          </p:cNvSpPr>
          <p:nvPr>
            <p:ph type="body" sz="quarter" idx="51"/>
          </p:nvPr>
        </p:nvSpPr>
        <p:spPr>
          <a:xfrm>
            <a:off x="6258226" y="6115818"/>
            <a:ext cx="1928123"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10" name="Text Placeholder 2">
            <a:extLst>
              <a:ext uri="{FF2B5EF4-FFF2-40B4-BE49-F238E27FC236}">
                <a16:creationId xmlns:a16="http://schemas.microsoft.com/office/drawing/2014/main" id="{CDF32935-D6C8-1F0E-28CE-A96AC77F23E4}"/>
              </a:ext>
            </a:extLst>
          </p:cNvPr>
          <p:cNvSpPr>
            <a:spLocks noGrp="1"/>
          </p:cNvSpPr>
          <p:nvPr>
            <p:ph type="body" sz="quarter" idx="52"/>
          </p:nvPr>
        </p:nvSpPr>
        <p:spPr>
          <a:xfrm>
            <a:off x="8805803" y="6115818"/>
            <a:ext cx="1928123"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11" name="Title 1">
            <a:extLst>
              <a:ext uri="{FF2B5EF4-FFF2-40B4-BE49-F238E27FC236}">
                <a16:creationId xmlns:a16="http://schemas.microsoft.com/office/drawing/2014/main" id="{FC4A6F5C-1A52-B3DB-EE64-FFE6BDA7C349}"/>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8F869721-06E5-8023-0D65-9202F63C335D}"/>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0B1796FD-8A9C-A28F-CA4F-8E7B4C60B4AF}"/>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14" name="Picture 13" descr="A green triangle with a black background&#10;&#10;Description automatically generated with medium confidence">
            <a:extLst>
              <a:ext uri="{FF2B5EF4-FFF2-40B4-BE49-F238E27FC236}">
                <a16:creationId xmlns:a16="http://schemas.microsoft.com/office/drawing/2014/main" id="{0858461D-8D70-8F7D-67EC-77FBBA9AC5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7" name="Straight Connector 16">
            <a:extLst>
              <a:ext uri="{FF2B5EF4-FFF2-40B4-BE49-F238E27FC236}">
                <a16:creationId xmlns:a16="http://schemas.microsoft.com/office/drawing/2014/main" id="{9355B067-FC1B-DE7A-250F-D95FBED1A268}"/>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A92593FA-21B2-2781-6366-35BDC5856372}"/>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2933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Next Steps">
    <p:bg>
      <p:bgPr>
        <a:solidFill>
          <a:schemeClr val="bg2">
            <a:alpha val="88000"/>
          </a:schemeClr>
        </a:solid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E87D01DD-54A4-D428-8F0A-78D1328A0519}"/>
              </a:ext>
            </a:extLst>
          </p:cNvPr>
          <p:cNvSpPr>
            <a:spLocks noGrp="1"/>
          </p:cNvSpPr>
          <p:nvPr>
            <p:ph type="body" idx="1" hasCustomPrompt="1"/>
          </p:nvPr>
        </p:nvSpPr>
        <p:spPr>
          <a:xfrm>
            <a:off x="2156224" y="1954478"/>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err="1"/>
              <a:t>dATE</a:t>
            </a:r>
            <a:endParaRPr lang="en-US"/>
          </a:p>
        </p:txBody>
      </p:sp>
      <p:sp>
        <p:nvSpPr>
          <p:cNvPr id="9" name="Text Placeholder 2">
            <a:extLst>
              <a:ext uri="{FF2B5EF4-FFF2-40B4-BE49-F238E27FC236}">
                <a16:creationId xmlns:a16="http://schemas.microsoft.com/office/drawing/2014/main" id="{ACA100C3-093F-1DCD-8467-238AD16F2FA2}"/>
              </a:ext>
            </a:extLst>
          </p:cNvPr>
          <p:cNvSpPr>
            <a:spLocks noGrp="1"/>
          </p:cNvSpPr>
          <p:nvPr>
            <p:ph type="body" sz="quarter" idx="35"/>
          </p:nvPr>
        </p:nvSpPr>
        <p:spPr>
          <a:xfrm>
            <a:off x="2156224" y="2236907"/>
            <a:ext cx="6072894" cy="401518"/>
          </a:xfrm>
          <a:prstGeom prst="rect">
            <a:avLst/>
          </a:prstGeom>
        </p:spPr>
        <p:txBody>
          <a:bodyPr>
            <a:noAutofit/>
          </a:bodyPr>
          <a:lstStyle>
            <a:lvl1pPr marL="0" indent="0" algn="l">
              <a:lnSpc>
                <a:spcPct val="100000"/>
              </a:lnSpc>
              <a:buNone/>
              <a:defRPr sz="1600" b="1" cap="none" baseline="0">
                <a:solidFill>
                  <a:schemeClr val="tx1"/>
                </a:solidFill>
              </a:defRPr>
            </a:lvl1pPr>
            <a:lvl2pPr marL="221761" indent="0">
              <a:buNone/>
              <a:defRPr/>
            </a:lvl2pPr>
          </a:lstStyle>
          <a:p>
            <a:pPr lvl="0"/>
            <a:r>
              <a:rPr lang="en-US"/>
              <a:t>Click to edit Master text styles</a:t>
            </a:r>
          </a:p>
        </p:txBody>
      </p:sp>
      <p:sp>
        <p:nvSpPr>
          <p:cNvPr id="10" name="Text Placeholder 2">
            <a:extLst>
              <a:ext uri="{FF2B5EF4-FFF2-40B4-BE49-F238E27FC236}">
                <a16:creationId xmlns:a16="http://schemas.microsoft.com/office/drawing/2014/main" id="{DA191CC0-624B-4AFA-3EAF-4E3CA4671852}"/>
              </a:ext>
            </a:extLst>
          </p:cNvPr>
          <p:cNvSpPr>
            <a:spLocks noGrp="1"/>
          </p:cNvSpPr>
          <p:nvPr>
            <p:ph type="body" idx="36" hasCustomPrompt="1"/>
          </p:nvPr>
        </p:nvSpPr>
        <p:spPr>
          <a:xfrm>
            <a:off x="2156224" y="2956402"/>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err="1"/>
              <a:t>dATE</a:t>
            </a:r>
            <a:endParaRPr lang="en-US"/>
          </a:p>
        </p:txBody>
      </p:sp>
      <p:sp>
        <p:nvSpPr>
          <p:cNvPr id="11" name="Text Placeholder 2">
            <a:extLst>
              <a:ext uri="{FF2B5EF4-FFF2-40B4-BE49-F238E27FC236}">
                <a16:creationId xmlns:a16="http://schemas.microsoft.com/office/drawing/2014/main" id="{B4BF18C0-95EB-E606-891F-0FEDF8163989}"/>
              </a:ext>
            </a:extLst>
          </p:cNvPr>
          <p:cNvSpPr>
            <a:spLocks noGrp="1"/>
          </p:cNvSpPr>
          <p:nvPr>
            <p:ph type="body" sz="quarter" idx="37"/>
          </p:nvPr>
        </p:nvSpPr>
        <p:spPr>
          <a:xfrm>
            <a:off x="2156224" y="3238831"/>
            <a:ext cx="6072894" cy="401518"/>
          </a:xfrm>
          <a:prstGeom prst="rect">
            <a:avLst/>
          </a:prstGeom>
        </p:spPr>
        <p:txBody>
          <a:bodyPr>
            <a:noAutofit/>
          </a:bodyPr>
          <a:lstStyle>
            <a:lvl1pPr marL="0" indent="0" algn="l">
              <a:lnSpc>
                <a:spcPct val="100000"/>
              </a:lnSpc>
              <a:buNone/>
              <a:defRPr sz="1600" b="1" cap="none" baseline="0">
                <a:solidFill>
                  <a:schemeClr val="tx1"/>
                </a:solidFill>
              </a:defRPr>
            </a:lvl1pPr>
            <a:lvl2pPr marL="221761" indent="0">
              <a:buNone/>
              <a:defRPr/>
            </a:lvl2pPr>
          </a:lstStyle>
          <a:p>
            <a:pPr lvl="0"/>
            <a:r>
              <a:rPr lang="en-US"/>
              <a:t>Click to edit Master text styles</a:t>
            </a:r>
          </a:p>
        </p:txBody>
      </p:sp>
      <p:sp>
        <p:nvSpPr>
          <p:cNvPr id="12" name="Text Placeholder 2">
            <a:extLst>
              <a:ext uri="{FF2B5EF4-FFF2-40B4-BE49-F238E27FC236}">
                <a16:creationId xmlns:a16="http://schemas.microsoft.com/office/drawing/2014/main" id="{1D591116-169B-4EEE-A84A-C4A8588A3F9B}"/>
              </a:ext>
            </a:extLst>
          </p:cNvPr>
          <p:cNvSpPr>
            <a:spLocks noGrp="1"/>
          </p:cNvSpPr>
          <p:nvPr>
            <p:ph type="body" idx="38" hasCustomPrompt="1"/>
          </p:nvPr>
        </p:nvSpPr>
        <p:spPr>
          <a:xfrm>
            <a:off x="2156224" y="3922778"/>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err="1"/>
              <a:t>dATE</a:t>
            </a:r>
            <a:endParaRPr lang="en-US"/>
          </a:p>
        </p:txBody>
      </p:sp>
      <p:sp>
        <p:nvSpPr>
          <p:cNvPr id="13" name="Text Placeholder 2">
            <a:extLst>
              <a:ext uri="{FF2B5EF4-FFF2-40B4-BE49-F238E27FC236}">
                <a16:creationId xmlns:a16="http://schemas.microsoft.com/office/drawing/2014/main" id="{0F82F022-DD8C-C1DC-C880-378AB3DFE074}"/>
              </a:ext>
            </a:extLst>
          </p:cNvPr>
          <p:cNvSpPr>
            <a:spLocks noGrp="1"/>
          </p:cNvSpPr>
          <p:nvPr>
            <p:ph type="body" sz="quarter" idx="39"/>
          </p:nvPr>
        </p:nvSpPr>
        <p:spPr>
          <a:xfrm>
            <a:off x="2156224" y="4205207"/>
            <a:ext cx="6072894" cy="401518"/>
          </a:xfrm>
          <a:prstGeom prst="rect">
            <a:avLst/>
          </a:prstGeom>
        </p:spPr>
        <p:txBody>
          <a:bodyPr>
            <a:noAutofit/>
          </a:bodyPr>
          <a:lstStyle>
            <a:lvl1pPr marL="0" indent="0" algn="l">
              <a:lnSpc>
                <a:spcPct val="100000"/>
              </a:lnSpc>
              <a:buNone/>
              <a:defRPr sz="1600" b="1" cap="none" baseline="0">
                <a:solidFill>
                  <a:schemeClr val="tx1"/>
                </a:solidFill>
              </a:defRPr>
            </a:lvl1pPr>
            <a:lvl2pPr marL="221761" indent="0">
              <a:buNone/>
              <a:defRPr/>
            </a:lvl2pPr>
          </a:lstStyle>
          <a:p>
            <a:pPr lvl="0"/>
            <a:r>
              <a:rPr lang="en-US"/>
              <a:t>Click to edit Master text styles</a:t>
            </a:r>
          </a:p>
        </p:txBody>
      </p:sp>
      <p:sp>
        <p:nvSpPr>
          <p:cNvPr id="14" name="Text Placeholder 2">
            <a:extLst>
              <a:ext uri="{FF2B5EF4-FFF2-40B4-BE49-F238E27FC236}">
                <a16:creationId xmlns:a16="http://schemas.microsoft.com/office/drawing/2014/main" id="{3F673805-EB16-B5DE-3F98-6A6B3CF590F6}"/>
              </a:ext>
            </a:extLst>
          </p:cNvPr>
          <p:cNvSpPr>
            <a:spLocks noGrp="1"/>
          </p:cNvSpPr>
          <p:nvPr>
            <p:ph type="body" idx="40" hasCustomPrompt="1"/>
          </p:nvPr>
        </p:nvSpPr>
        <p:spPr>
          <a:xfrm>
            <a:off x="2156224" y="4829748"/>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err="1"/>
              <a:t>dATE</a:t>
            </a:r>
            <a:endParaRPr lang="en-US"/>
          </a:p>
        </p:txBody>
      </p:sp>
      <p:sp>
        <p:nvSpPr>
          <p:cNvPr id="15" name="Text Placeholder 2">
            <a:extLst>
              <a:ext uri="{FF2B5EF4-FFF2-40B4-BE49-F238E27FC236}">
                <a16:creationId xmlns:a16="http://schemas.microsoft.com/office/drawing/2014/main" id="{AEB836C9-9B32-852A-BDB3-F3EA213B0BB7}"/>
              </a:ext>
            </a:extLst>
          </p:cNvPr>
          <p:cNvSpPr>
            <a:spLocks noGrp="1"/>
          </p:cNvSpPr>
          <p:nvPr>
            <p:ph type="body" sz="quarter" idx="41"/>
          </p:nvPr>
        </p:nvSpPr>
        <p:spPr>
          <a:xfrm>
            <a:off x="2156224" y="5112177"/>
            <a:ext cx="6072894" cy="401518"/>
          </a:xfrm>
          <a:prstGeom prst="rect">
            <a:avLst/>
          </a:prstGeom>
        </p:spPr>
        <p:txBody>
          <a:bodyPr>
            <a:noAutofit/>
          </a:bodyPr>
          <a:lstStyle>
            <a:lvl1pPr marL="0" indent="0" algn="l">
              <a:lnSpc>
                <a:spcPct val="100000"/>
              </a:lnSpc>
              <a:buNone/>
              <a:defRPr sz="1600" b="1" cap="none" baseline="0">
                <a:solidFill>
                  <a:schemeClr val="tx1"/>
                </a:solidFill>
              </a:defRPr>
            </a:lvl1pPr>
            <a:lvl2pPr marL="221761" indent="0">
              <a:buNone/>
              <a:defRPr/>
            </a:lvl2pPr>
          </a:lstStyle>
          <a:p>
            <a:pPr lvl="0"/>
            <a:r>
              <a:rPr lang="en-US"/>
              <a:t>Click to edit Master text styles</a:t>
            </a:r>
          </a:p>
        </p:txBody>
      </p:sp>
      <p:pic>
        <p:nvPicPr>
          <p:cNvPr id="16" name="Picture 15" descr="A green triangle with a black background&#10;&#10;Description automatically generated with medium confidence">
            <a:extLst>
              <a:ext uri="{FF2B5EF4-FFF2-40B4-BE49-F238E27FC236}">
                <a16:creationId xmlns:a16="http://schemas.microsoft.com/office/drawing/2014/main" id="{AEDB2A17-E932-51F3-11EB-50E1DC817E2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066300C0-E38F-FB0F-CBD9-CC88F59AA7CE}"/>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9452559A-64DB-8360-4D5F-1D52405D07AF}"/>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5DE55A0B-63CD-79C1-974C-654DCF1F8AC8}"/>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FCBEB201-D68A-8ED8-AA49-882B4AB36A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7" name="Straight Connector 6">
            <a:extLst>
              <a:ext uri="{FF2B5EF4-FFF2-40B4-BE49-F238E27FC236}">
                <a16:creationId xmlns:a16="http://schemas.microsoft.com/office/drawing/2014/main" id="{FD417BDF-8D5E-3386-9A19-962F084C7BC5}"/>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0D7DED62-743D-38CF-A683-23B017F0242A}"/>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23196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losing Dark">
    <p:bg>
      <p:bgPr>
        <a:solidFill>
          <a:schemeClr val="bg2"/>
        </a:solidFill>
        <a:effectLst/>
      </p:bgPr>
    </p:bg>
    <p:spTree>
      <p:nvGrpSpPr>
        <p:cNvPr id="1" name=""/>
        <p:cNvGrpSpPr/>
        <p:nvPr/>
      </p:nvGrpSpPr>
      <p:grpSpPr>
        <a:xfrm>
          <a:off x="0" y="0"/>
          <a:ext cx="0" cy="0"/>
          <a:chOff x="0" y="0"/>
          <a:chExt cx="0" cy="0"/>
        </a:xfrm>
      </p:grpSpPr>
      <p:pic>
        <p:nvPicPr>
          <p:cNvPr id="9" name="Picture 8" descr="A green and black logo&#10;&#10;Description automatically generated">
            <a:extLst>
              <a:ext uri="{FF2B5EF4-FFF2-40B4-BE49-F238E27FC236}">
                <a16:creationId xmlns:a16="http://schemas.microsoft.com/office/drawing/2014/main" id="{17E77668-0003-6F12-6E64-9D50CAC315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8819" y="2688334"/>
            <a:ext cx="8594361" cy="1481331"/>
          </a:xfrm>
          <a:prstGeom prst="rect">
            <a:avLst/>
          </a:prstGeom>
        </p:spPr>
      </p:pic>
      <p:sp>
        <p:nvSpPr>
          <p:cNvPr id="3" name="TextBox 2">
            <a:extLst>
              <a:ext uri="{FF2B5EF4-FFF2-40B4-BE49-F238E27FC236}">
                <a16:creationId xmlns:a16="http://schemas.microsoft.com/office/drawing/2014/main" id="{D8A32089-F4C9-5D8D-B4C2-ED72230232BD}"/>
              </a:ext>
            </a:extLst>
          </p:cNvPr>
          <p:cNvSpPr txBox="1"/>
          <p:nvPr/>
        </p:nvSpPr>
        <p:spPr>
          <a:xfrm>
            <a:off x="96955" y="65405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sp>
        <p:nvSpPr>
          <p:cNvPr id="5" name="TextBox 4">
            <a:extLst>
              <a:ext uri="{FF2B5EF4-FFF2-40B4-BE49-F238E27FC236}">
                <a16:creationId xmlns:a16="http://schemas.microsoft.com/office/drawing/2014/main" id="{DF667CEB-61A7-7B85-1182-24639CB63F16}"/>
              </a:ext>
            </a:extLst>
          </p:cNvPr>
          <p:cNvSpPr txBox="1"/>
          <p:nvPr userDrawn="1"/>
        </p:nvSpPr>
        <p:spPr>
          <a:xfrm>
            <a:off x="96955" y="65405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spTree>
    <p:extLst>
      <p:ext uri="{BB962C8B-B14F-4D97-AF65-F5344CB8AC3E}">
        <p14:creationId xmlns:p14="http://schemas.microsoft.com/office/powerpoint/2010/main" val="23328097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563">
          <p15:clr>
            <a:srgbClr val="FBAE40"/>
          </p15:clr>
        </p15:guide>
        <p15:guide id="2" pos="2926">
          <p15:clr>
            <a:srgbClr val="FBAE40"/>
          </p15:clr>
        </p15:guide>
        <p15:guide id="3" pos="508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losing Light">
    <p:bg>
      <p:bgPr>
        <a:solidFill>
          <a:schemeClr val="tx2"/>
        </a:solidFill>
        <a:effectLst/>
      </p:bgPr>
    </p:bg>
    <p:spTree>
      <p:nvGrpSpPr>
        <p:cNvPr id="1" name=""/>
        <p:cNvGrpSpPr/>
        <p:nvPr/>
      </p:nvGrpSpPr>
      <p:grpSpPr>
        <a:xfrm>
          <a:off x="0" y="0"/>
          <a:ext cx="0" cy="0"/>
          <a:chOff x="0" y="0"/>
          <a:chExt cx="0" cy="0"/>
        </a:xfrm>
      </p:grpSpPr>
      <p:pic>
        <p:nvPicPr>
          <p:cNvPr id="7" name="Picture 6" descr="A green text on a black background&#10;&#10;Description automatically generated">
            <a:extLst>
              <a:ext uri="{FF2B5EF4-FFF2-40B4-BE49-F238E27FC236}">
                <a16:creationId xmlns:a16="http://schemas.microsoft.com/office/drawing/2014/main" id="{2D160D54-7212-B0F9-A475-17754DF877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8819" y="2688334"/>
            <a:ext cx="8594361" cy="1481331"/>
          </a:xfrm>
          <a:prstGeom prst="rect">
            <a:avLst/>
          </a:prstGeom>
        </p:spPr>
      </p:pic>
      <p:sp>
        <p:nvSpPr>
          <p:cNvPr id="2" name="TextBox 1">
            <a:extLst>
              <a:ext uri="{FF2B5EF4-FFF2-40B4-BE49-F238E27FC236}">
                <a16:creationId xmlns:a16="http://schemas.microsoft.com/office/drawing/2014/main" id="{615CB790-DF6D-59EB-574C-845F595F3A0F}"/>
              </a:ext>
            </a:extLst>
          </p:cNvPr>
          <p:cNvSpPr txBox="1"/>
          <p:nvPr/>
        </p:nvSpPr>
        <p:spPr>
          <a:xfrm>
            <a:off x="96955" y="6540500"/>
            <a:ext cx="1826868" cy="215444"/>
          </a:xfrm>
          <a:prstGeom prst="rect">
            <a:avLst/>
          </a:prstGeom>
          <a:noFill/>
        </p:spPr>
        <p:txBody>
          <a:bodyPr wrap="square">
            <a:spAutoFit/>
          </a:bodyPr>
          <a:lstStyle/>
          <a:p>
            <a:r>
              <a:rPr lang="en-US" sz="800">
                <a:solidFill>
                  <a:schemeClr val="bg1">
                    <a:alpha val="25000"/>
                  </a:schemeClr>
                </a:solidFill>
                <a:effectLst/>
                <a:latin typeface="+mn-lt"/>
                <a:ea typeface="Calibri" panose="020F0502020204030204" pitchFamily="34" charset="0"/>
              </a:rPr>
              <a:t>© CNSI/Kepro. All Rights Reserved.</a:t>
            </a:r>
            <a:endParaRPr lang="en-US" sz="800">
              <a:solidFill>
                <a:schemeClr val="bg1">
                  <a:alpha val="25000"/>
                </a:schemeClr>
              </a:solidFill>
              <a:latin typeface="+mn-lt"/>
            </a:endParaRPr>
          </a:p>
        </p:txBody>
      </p:sp>
      <p:sp>
        <p:nvSpPr>
          <p:cNvPr id="5" name="TextBox 4">
            <a:extLst>
              <a:ext uri="{FF2B5EF4-FFF2-40B4-BE49-F238E27FC236}">
                <a16:creationId xmlns:a16="http://schemas.microsoft.com/office/drawing/2014/main" id="{22ABA562-CA4F-3FD2-9C7E-44CD68FDB645}"/>
              </a:ext>
            </a:extLst>
          </p:cNvPr>
          <p:cNvSpPr txBox="1"/>
          <p:nvPr userDrawn="1"/>
        </p:nvSpPr>
        <p:spPr>
          <a:xfrm>
            <a:off x="96955" y="6540500"/>
            <a:ext cx="1826868" cy="215444"/>
          </a:xfrm>
          <a:prstGeom prst="rect">
            <a:avLst/>
          </a:prstGeom>
          <a:noFill/>
        </p:spPr>
        <p:txBody>
          <a:bodyPr wrap="square">
            <a:spAutoFit/>
          </a:bodyPr>
          <a:lstStyle/>
          <a:p>
            <a:r>
              <a:rPr lang="en-US" sz="800">
                <a:solidFill>
                  <a:schemeClr val="bg1">
                    <a:alpha val="25000"/>
                  </a:schemeClr>
                </a:solidFill>
                <a:effectLst/>
                <a:latin typeface="+mn-lt"/>
                <a:ea typeface="Calibri" panose="020F0502020204030204" pitchFamily="34" charset="0"/>
              </a:rPr>
              <a:t>© CNSI/Kepro. All Rights Reserved.</a:t>
            </a:r>
            <a:endParaRPr lang="en-US" sz="800">
              <a:solidFill>
                <a:schemeClr val="bg1">
                  <a:alpha val="25000"/>
                </a:schemeClr>
              </a:solidFill>
              <a:latin typeface="+mn-lt"/>
            </a:endParaRPr>
          </a:p>
        </p:txBody>
      </p:sp>
    </p:spTree>
    <p:extLst>
      <p:ext uri="{BB962C8B-B14F-4D97-AF65-F5344CB8AC3E}">
        <p14:creationId xmlns:p14="http://schemas.microsoft.com/office/powerpoint/2010/main" val="177091548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563">
          <p15:clr>
            <a:srgbClr val="FBAE40"/>
          </p15:clr>
        </p15:guide>
        <p15:guide id="2" pos="2926">
          <p15:clr>
            <a:srgbClr val="FBAE40"/>
          </p15:clr>
        </p15:guide>
        <p15:guide id="3" pos="508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Cover Light Image">
    <p:bg>
      <p:bgPr>
        <a:solidFill>
          <a:schemeClr val="tx2">
            <a:alpha val="25000"/>
          </a:schemeClr>
        </a:solidFill>
        <a:effectLst/>
      </p:bgPr>
    </p:bg>
    <p:spTree>
      <p:nvGrpSpPr>
        <p:cNvPr id="1" name=""/>
        <p:cNvGrpSpPr/>
        <p:nvPr/>
      </p:nvGrpSpPr>
      <p:grpSpPr>
        <a:xfrm>
          <a:off x="0" y="0"/>
          <a:ext cx="0" cy="0"/>
          <a:chOff x="0" y="0"/>
          <a:chExt cx="0" cy="0"/>
        </a:xfrm>
      </p:grpSpPr>
      <p:pic>
        <p:nvPicPr>
          <p:cNvPr id="5" name="Picture 4" descr="A picture containing font, graphics, graphic design, logo&#10;&#10;Description automatically generated">
            <a:extLst>
              <a:ext uri="{FF2B5EF4-FFF2-40B4-BE49-F238E27FC236}">
                <a16:creationId xmlns:a16="http://schemas.microsoft.com/office/drawing/2014/main" id="{1A225E34-463A-36D0-2609-5BA85E0850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9779" y="1236144"/>
            <a:ext cx="2698068" cy="766969"/>
          </a:xfrm>
          <a:prstGeom prst="rect">
            <a:avLst/>
          </a:prstGeom>
        </p:spPr>
      </p:pic>
      <p:sp>
        <p:nvSpPr>
          <p:cNvPr id="3" name="Text Placeholder 2">
            <a:extLst>
              <a:ext uri="{FF2B5EF4-FFF2-40B4-BE49-F238E27FC236}">
                <a16:creationId xmlns:a16="http://schemas.microsoft.com/office/drawing/2014/main" id="{D869A7D9-A9EE-D365-5E63-48D7B8193A75}"/>
              </a:ext>
            </a:extLst>
          </p:cNvPr>
          <p:cNvSpPr>
            <a:spLocks noGrp="1"/>
          </p:cNvSpPr>
          <p:nvPr>
            <p:ph type="body" sz="quarter" idx="10"/>
          </p:nvPr>
        </p:nvSpPr>
        <p:spPr>
          <a:xfrm>
            <a:off x="1010389" y="3457265"/>
            <a:ext cx="4762500" cy="888935"/>
          </a:xfrm>
          <a:prstGeom prst="rect">
            <a:avLst/>
          </a:prstGeom>
        </p:spPr>
        <p:txBody>
          <a:bodyPr>
            <a:noAutofit/>
          </a:bodyPr>
          <a:lstStyle>
            <a:lvl1pPr marL="0" indent="0">
              <a:buNone/>
              <a:defRPr sz="3200" b="0">
                <a:solidFill>
                  <a:schemeClr val="bg2"/>
                </a:solidFill>
              </a:defRPr>
            </a:lvl1pPr>
            <a:lvl2pPr marL="221761" indent="0">
              <a:buNone/>
              <a:defRPr/>
            </a:lvl2pPr>
          </a:lstStyle>
          <a:p>
            <a:pPr lvl="0"/>
            <a:r>
              <a:rPr lang="en-US"/>
              <a:t>Click to edit Master text styles</a:t>
            </a:r>
          </a:p>
        </p:txBody>
      </p:sp>
      <p:cxnSp>
        <p:nvCxnSpPr>
          <p:cNvPr id="11" name="Straight Connector 10">
            <a:extLst>
              <a:ext uri="{FF2B5EF4-FFF2-40B4-BE49-F238E27FC236}">
                <a16:creationId xmlns:a16="http://schemas.microsoft.com/office/drawing/2014/main" id="{FF0E1DB2-AAD0-3DC5-6F33-B3041D100469}"/>
              </a:ext>
            </a:extLst>
          </p:cNvPr>
          <p:cNvCxnSpPr>
            <a:cxnSpLocks/>
          </p:cNvCxnSpPr>
          <p:nvPr/>
        </p:nvCxnSpPr>
        <p:spPr>
          <a:xfrm rot="5400000">
            <a:off x="2099601" y="3409801"/>
            <a:ext cx="0" cy="2178423"/>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2C5FA3E7-8326-8530-960A-58DDB1023279}"/>
              </a:ext>
            </a:extLst>
          </p:cNvPr>
          <p:cNvSpPr>
            <a:spLocks noGrp="1"/>
          </p:cNvSpPr>
          <p:nvPr>
            <p:ph type="body" sz="quarter" idx="11"/>
          </p:nvPr>
        </p:nvSpPr>
        <p:spPr>
          <a:xfrm>
            <a:off x="1010389" y="4622837"/>
            <a:ext cx="4762500" cy="463511"/>
          </a:xfrm>
          <a:prstGeom prst="rect">
            <a:avLst/>
          </a:prstGeom>
        </p:spPr>
        <p:txBody>
          <a:bodyPr>
            <a:noAutofit/>
          </a:bodyPr>
          <a:lstStyle>
            <a:lvl1pPr marL="0" indent="0">
              <a:buNone/>
              <a:defRPr sz="1800" b="0">
                <a:solidFill>
                  <a:schemeClr val="bg2"/>
                </a:solidFill>
              </a:defRPr>
            </a:lvl1pPr>
            <a:lvl2pPr marL="221761" indent="0">
              <a:buNone/>
              <a:defRPr/>
            </a:lvl2pPr>
          </a:lstStyle>
          <a:p>
            <a:pPr lvl="0"/>
            <a:r>
              <a:rPr lang="en-US"/>
              <a:t>Click to edit Master text styles</a:t>
            </a:r>
          </a:p>
        </p:txBody>
      </p:sp>
      <p:pic>
        <p:nvPicPr>
          <p:cNvPr id="2" name="Picture 1" descr="A picture containing human face, clothing, person, smile&#10;&#10;Description automatically generated">
            <a:extLst>
              <a:ext uri="{FF2B5EF4-FFF2-40B4-BE49-F238E27FC236}">
                <a16:creationId xmlns:a16="http://schemas.microsoft.com/office/drawing/2014/main" id="{4B1D662D-5CE4-28C1-AE38-98F5CE59F512}"/>
              </a:ext>
            </a:extLst>
          </p:cNvPr>
          <p:cNvPicPr>
            <a:picLocks noChangeAspect="1"/>
          </p:cNvPicPr>
          <p:nvPr/>
        </p:nvPicPr>
        <p:blipFill rotWithShape="1">
          <a:blip r:embed="rId3">
            <a:extLst>
              <a:ext uri="{28A0092B-C50C-407E-A947-70E740481C1C}">
                <a14:useLocalDpi xmlns:a14="http://schemas.microsoft.com/office/drawing/2010/main" val="0"/>
              </a:ext>
            </a:extLst>
          </a:blip>
          <a:srcRect r="9481"/>
          <a:stretch/>
        </p:blipFill>
        <p:spPr>
          <a:xfrm>
            <a:off x="4586471" y="150355"/>
            <a:ext cx="7605529" cy="6707645"/>
          </a:xfrm>
          <a:prstGeom prst="rect">
            <a:avLst/>
          </a:prstGeom>
        </p:spPr>
      </p:pic>
      <p:sp>
        <p:nvSpPr>
          <p:cNvPr id="6" name="TextBox 5">
            <a:extLst>
              <a:ext uri="{FF2B5EF4-FFF2-40B4-BE49-F238E27FC236}">
                <a16:creationId xmlns:a16="http://schemas.microsoft.com/office/drawing/2014/main" id="{62D9BE64-E36B-453E-A917-E13B48622D3A}"/>
              </a:ext>
            </a:extLst>
          </p:cNvPr>
          <p:cNvSpPr txBox="1"/>
          <p:nvPr/>
        </p:nvSpPr>
        <p:spPr>
          <a:xfrm>
            <a:off x="96955" y="6540500"/>
            <a:ext cx="1826868" cy="215444"/>
          </a:xfrm>
          <a:prstGeom prst="rect">
            <a:avLst/>
          </a:prstGeom>
          <a:noFill/>
        </p:spPr>
        <p:txBody>
          <a:bodyPr wrap="square">
            <a:spAutoFit/>
          </a:bodyPr>
          <a:lstStyle/>
          <a:p>
            <a:r>
              <a:rPr lang="en-US" sz="800">
                <a:solidFill>
                  <a:schemeClr val="bg1">
                    <a:alpha val="25000"/>
                  </a:schemeClr>
                </a:solidFill>
                <a:effectLst/>
                <a:latin typeface="+mn-lt"/>
                <a:ea typeface="Calibri" panose="020F0502020204030204" pitchFamily="34" charset="0"/>
              </a:rPr>
              <a:t>© CNSI/Kepro. All Rights Reserved.</a:t>
            </a:r>
            <a:endParaRPr lang="en-US" sz="800">
              <a:solidFill>
                <a:schemeClr val="bg1">
                  <a:alpha val="25000"/>
                </a:schemeClr>
              </a:solidFill>
              <a:latin typeface="+mn-lt"/>
            </a:endParaRPr>
          </a:p>
        </p:txBody>
      </p:sp>
      <p:pic>
        <p:nvPicPr>
          <p:cNvPr id="4" name="Picture 3" descr="A picture containing font, graphics, graphic design, logo&#10;&#10;Description automatically generated">
            <a:extLst>
              <a:ext uri="{FF2B5EF4-FFF2-40B4-BE49-F238E27FC236}">
                <a16:creationId xmlns:a16="http://schemas.microsoft.com/office/drawing/2014/main" id="{FB141FF8-6832-FAD9-1020-062755B200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9779" y="1236144"/>
            <a:ext cx="2698068" cy="766969"/>
          </a:xfrm>
          <a:prstGeom prst="rect">
            <a:avLst/>
          </a:prstGeom>
        </p:spPr>
      </p:pic>
      <p:cxnSp>
        <p:nvCxnSpPr>
          <p:cNvPr id="7" name="Straight Connector 6">
            <a:extLst>
              <a:ext uri="{FF2B5EF4-FFF2-40B4-BE49-F238E27FC236}">
                <a16:creationId xmlns:a16="http://schemas.microsoft.com/office/drawing/2014/main" id="{0582F3BD-FF64-3473-C4B3-BF120D752D01}"/>
              </a:ext>
            </a:extLst>
          </p:cNvPr>
          <p:cNvCxnSpPr>
            <a:cxnSpLocks/>
          </p:cNvCxnSpPr>
          <p:nvPr userDrawn="1"/>
        </p:nvCxnSpPr>
        <p:spPr>
          <a:xfrm rot="5400000">
            <a:off x="2099601" y="3409801"/>
            <a:ext cx="0" cy="2178423"/>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human face, clothing, person, smile&#10;&#10;Description automatically generated">
            <a:extLst>
              <a:ext uri="{FF2B5EF4-FFF2-40B4-BE49-F238E27FC236}">
                <a16:creationId xmlns:a16="http://schemas.microsoft.com/office/drawing/2014/main" id="{7500B9AB-D644-A979-8C96-C5A6304CB00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9481"/>
          <a:stretch/>
        </p:blipFill>
        <p:spPr>
          <a:xfrm>
            <a:off x="4586471" y="150355"/>
            <a:ext cx="7605529" cy="6707645"/>
          </a:xfrm>
          <a:prstGeom prst="rect">
            <a:avLst/>
          </a:prstGeom>
        </p:spPr>
      </p:pic>
      <p:sp>
        <p:nvSpPr>
          <p:cNvPr id="9" name="TextBox 8">
            <a:extLst>
              <a:ext uri="{FF2B5EF4-FFF2-40B4-BE49-F238E27FC236}">
                <a16:creationId xmlns:a16="http://schemas.microsoft.com/office/drawing/2014/main" id="{106AE112-2C26-E83B-E906-6F519A4F435B}"/>
              </a:ext>
            </a:extLst>
          </p:cNvPr>
          <p:cNvSpPr txBox="1"/>
          <p:nvPr userDrawn="1"/>
        </p:nvSpPr>
        <p:spPr>
          <a:xfrm>
            <a:off x="96955" y="6540500"/>
            <a:ext cx="1826868" cy="215444"/>
          </a:xfrm>
          <a:prstGeom prst="rect">
            <a:avLst/>
          </a:prstGeom>
          <a:noFill/>
        </p:spPr>
        <p:txBody>
          <a:bodyPr wrap="square">
            <a:spAutoFit/>
          </a:bodyPr>
          <a:lstStyle/>
          <a:p>
            <a:r>
              <a:rPr lang="en-US" sz="800">
                <a:solidFill>
                  <a:schemeClr val="bg1">
                    <a:alpha val="25000"/>
                  </a:schemeClr>
                </a:solidFill>
                <a:effectLst/>
                <a:latin typeface="+mn-lt"/>
                <a:ea typeface="Calibri" panose="020F0502020204030204" pitchFamily="34" charset="0"/>
              </a:rPr>
              <a:t>© CNSI/Kepro. All Rights Reserved.</a:t>
            </a:r>
            <a:endParaRPr lang="en-US" sz="800">
              <a:solidFill>
                <a:schemeClr val="bg1">
                  <a:alpha val="25000"/>
                </a:schemeClr>
              </a:solidFill>
              <a:latin typeface="+mn-lt"/>
            </a:endParaRPr>
          </a:p>
        </p:txBody>
      </p:sp>
    </p:spTree>
    <p:extLst>
      <p:ext uri="{BB962C8B-B14F-4D97-AF65-F5344CB8AC3E}">
        <p14:creationId xmlns:p14="http://schemas.microsoft.com/office/powerpoint/2010/main" val="239837365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pos="2926">
          <p15:clr>
            <a:srgbClr val="FBAE40"/>
          </p15:clr>
        </p15:guide>
        <p15:guide id="3" pos="5086">
          <p15:clr>
            <a:srgbClr val="FBAE40"/>
          </p15:clr>
        </p15:guide>
        <p15:guide id="4" orient="horz" pos="355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About Us">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38A191A2-1815-4213-BFB6-302359B75777}"/>
              </a:ext>
            </a:extLst>
          </p:cNvPr>
          <p:cNvSpPr/>
          <p:nvPr userDrawn="1"/>
        </p:nvSpPr>
        <p:spPr>
          <a:xfrm>
            <a:off x="9022080" y="1"/>
            <a:ext cx="3169920" cy="6858000"/>
          </a:xfrm>
          <a:prstGeom prst="rect">
            <a:avLst/>
          </a:prstGeom>
          <a:solidFill>
            <a:srgbClr val="37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itle 1">
            <a:extLst>
              <a:ext uri="{FF2B5EF4-FFF2-40B4-BE49-F238E27FC236}">
                <a16:creationId xmlns:a16="http://schemas.microsoft.com/office/drawing/2014/main" id="{C4E3B39F-E016-446B-9DDB-5E4D2B9C0FA1}"/>
              </a:ext>
            </a:extLst>
          </p:cNvPr>
          <p:cNvSpPr>
            <a:spLocks noGrp="1"/>
          </p:cNvSpPr>
          <p:nvPr>
            <p:ph type="title" hasCustomPrompt="1"/>
          </p:nvPr>
        </p:nvSpPr>
        <p:spPr>
          <a:xfrm>
            <a:off x="876300" y="634654"/>
            <a:ext cx="4701511" cy="436093"/>
          </a:xfrm>
          <a:prstGeom prst="rect">
            <a:avLst/>
          </a:prstGeom>
        </p:spPr>
        <p:txBody>
          <a:bodyPr lIns="0">
            <a:noAutofit/>
          </a:bodyPr>
          <a:lstStyle>
            <a:lvl1pPr>
              <a:defRPr sz="3600" b="1">
                <a:solidFill>
                  <a:srgbClr val="37465E"/>
                </a:solidFill>
                <a:latin typeface="Raleway" panose="020B0503030101060003" pitchFamily="34" charset="0"/>
              </a:defRPr>
            </a:lvl1pPr>
          </a:lstStyle>
          <a:p>
            <a:r>
              <a:rPr lang="en-US" dirty="0"/>
              <a:t>Content Headline</a:t>
            </a:r>
          </a:p>
        </p:txBody>
      </p:sp>
      <p:sp>
        <p:nvSpPr>
          <p:cNvPr id="25" name="Text Placeholder 6">
            <a:extLst>
              <a:ext uri="{FF2B5EF4-FFF2-40B4-BE49-F238E27FC236}">
                <a16:creationId xmlns:a16="http://schemas.microsoft.com/office/drawing/2014/main" id="{114BBCFE-9B60-49F8-B6C5-1ECD65FD8AE8}"/>
              </a:ext>
            </a:extLst>
          </p:cNvPr>
          <p:cNvSpPr>
            <a:spLocks noGrp="1"/>
          </p:cNvSpPr>
          <p:nvPr>
            <p:ph type="body" sz="quarter" idx="18" hasCustomPrompt="1"/>
          </p:nvPr>
        </p:nvSpPr>
        <p:spPr>
          <a:xfrm>
            <a:off x="885824" y="2775578"/>
            <a:ext cx="6506853" cy="3530119"/>
          </a:xfrm>
        </p:spPr>
        <p:txBody>
          <a:bodyPr lIns="0">
            <a:noAutofit/>
          </a:bodyPr>
          <a:lstStyle>
            <a:lvl1pPr>
              <a:buClr>
                <a:srgbClr val="EF8A44"/>
              </a:buClr>
              <a:defRPr sz="1800">
                <a:solidFill>
                  <a:schemeClr val="tx1"/>
                </a:solidFill>
                <a:latin typeface="Raleway SemiBold" panose="020B0703030101060003" pitchFamily="34" charset="0"/>
              </a:defRPr>
            </a:lvl1pPr>
          </a:lstStyle>
          <a:p>
            <a:pPr lvl="0"/>
            <a:r>
              <a:rPr lang="en-US" dirty="0"/>
              <a:t>Bullet 1</a:t>
            </a:r>
          </a:p>
          <a:p>
            <a:pPr lvl="0"/>
            <a:r>
              <a:rPr lang="en-US" dirty="0"/>
              <a:t>Bullet 2</a:t>
            </a:r>
          </a:p>
          <a:p>
            <a:pPr lvl="0"/>
            <a:r>
              <a:rPr lang="en-US" dirty="0"/>
              <a:t>Bullet 3</a:t>
            </a:r>
          </a:p>
          <a:p>
            <a:pPr lvl="0"/>
            <a:r>
              <a:rPr lang="en-US" dirty="0"/>
              <a:t>Bullet 4</a:t>
            </a:r>
          </a:p>
        </p:txBody>
      </p:sp>
      <p:cxnSp>
        <p:nvCxnSpPr>
          <p:cNvPr id="29" name="Straight Connector 28">
            <a:extLst>
              <a:ext uri="{FF2B5EF4-FFF2-40B4-BE49-F238E27FC236}">
                <a16:creationId xmlns:a16="http://schemas.microsoft.com/office/drawing/2014/main" id="{8CAFA596-9110-4DB0-BEDF-C35A24B5F476}"/>
              </a:ext>
            </a:extLst>
          </p:cNvPr>
          <p:cNvCxnSpPr>
            <a:cxnSpLocks/>
          </p:cNvCxnSpPr>
          <p:nvPr userDrawn="1"/>
        </p:nvCxnSpPr>
        <p:spPr>
          <a:xfrm>
            <a:off x="885825" y="1355356"/>
            <a:ext cx="2486470" cy="0"/>
          </a:xfrm>
          <a:prstGeom prst="line">
            <a:avLst/>
          </a:prstGeom>
          <a:ln w="28575">
            <a:solidFill>
              <a:srgbClr val="D9CA74"/>
            </a:solidFill>
          </a:ln>
        </p:spPr>
        <p:style>
          <a:lnRef idx="1">
            <a:schemeClr val="accent1"/>
          </a:lnRef>
          <a:fillRef idx="0">
            <a:schemeClr val="accent1"/>
          </a:fillRef>
          <a:effectRef idx="0">
            <a:schemeClr val="accent1"/>
          </a:effectRef>
          <a:fontRef idx="minor">
            <a:schemeClr val="tx1"/>
          </a:fontRef>
        </p:style>
      </p:cxnSp>
      <p:sp>
        <p:nvSpPr>
          <p:cNvPr id="50" name="Text Placeholder 3">
            <a:extLst>
              <a:ext uri="{FF2B5EF4-FFF2-40B4-BE49-F238E27FC236}">
                <a16:creationId xmlns:a16="http://schemas.microsoft.com/office/drawing/2014/main" id="{77E0B329-63AF-4A65-A7B1-04B1ED3952B3}"/>
              </a:ext>
            </a:extLst>
          </p:cNvPr>
          <p:cNvSpPr>
            <a:spLocks noGrp="1"/>
          </p:cNvSpPr>
          <p:nvPr>
            <p:ph type="body" sz="half" idx="22" hasCustomPrompt="1"/>
          </p:nvPr>
        </p:nvSpPr>
        <p:spPr>
          <a:xfrm>
            <a:off x="885824" y="1639966"/>
            <a:ext cx="6506847" cy="789726"/>
          </a:xfrm>
          <a:prstGeom prst="rect">
            <a:avLst/>
          </a:prstGeom>
        </p:spPr>
        <p:txBody>
          <a:bodyPr lIns="0">
            <a:noAutofit/>
          </a:bodyPr>
          <a:lstStyle>
            <a:lvl1pPr marL="0" indent="0">
              <a:buNone/>
              <a:defRPr sz="14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a:t>
            </a:r>
          </a:p>
        </p:txBody>
      </p:sp>
      <p:sp>
        <p:nvSpPr>
          <p:cNvPr id="16" name="Slide Number Placeholder 5">
            <a:extLst>
              <a:ext uri="{FF2B5EF4-FFF2-40B4-BE49-F238E27FC236}">
                <a16:creationId xmlns:a16="http://schemas.microsoft.com/office/drawing/2014/main" id="{96FC17F8-0335-4251-930B-CF3A5F99C2F9}"/>
              </a:ext>
            </a:extLst>
          </p:cNvPr>
          <p:cNvSpPr>
            <a:spLocks noGrp="1"/>
          </p:cNvSpPr>
          <p:nvPr>
            <p:ph type="sldNum" sz="quarter" idx="12"/>
          </p:nvPr>
        </p:nvSpPr>
        <p:spPr>
          <a:xfrm>
            <a:off x="11407782" y="6435805"/>
            <a:ext cx="784217" cy="294668"/>
          </a:xfrm>
          <a:prstGeom prst="rect">
            <a:avLst/>
          </a:prstGeom>
        </p:spPr>
        <p:txBody>
          <a:bodyPr lIns="0" rIns="0" anchor="ctr"/>
          <a:lstStyle>
            <a:lvl1pPr algn="l">
              <a:defRPr sz="1050">
                <a:solidFill>
                  <a:schemeClr val="bg1"/>
                </a:solidFill>
              </a:defRPr>
            </a:lvl1pPr>
          </a:lstStyle>
          <a:p>
            <a:r>
              <a:rPr lang="en-US" dirty="0">
                <a:ea typeface="Open Sans" charset="0"/>
                <a:cs typeface="Open Sans" charset="0"/>
              </a:rPr>
              <a:t>Page </a:t>
            </a:r>
            <a:fld id="{C6C8BDDB-1AA9-4CDC-80A0-B0BF343FFE1A}" type="slidenum">
              <a:rPr lang="en-US" smtClean="0">
                <a:ea typeface="Open Sans" charset="0"/>
                <a:cs typeface="Open Sans" charset="0"/>
              </a:rPr>
              <a:pPr/>
              <a:t>‹#›</a:t>
            </a:fld>
            <a:endParaRPr lang="en-US" dirty="0"/>
          </a:p>
        </p:txBody>
      </p:sp>
      <p:sp>
        <p:nvSpPr>
          <p:cNvPr id="17" name="Footer Placeholder 4">
            <a:extLst>
              <a:ext uri="{FF2B5EF4-FFF2-40B4-BE49-F238E27FC236}">
                <a16:creationId xmlns:a16="http://schemas.microsoft.com/office/drawing/2014/main" id="{212C0771-4AD6-4196-B5B7-4C9EE53A9699}"/>
              </a:ext>
            </a:extLst>
          </p:cNvPr>
          <p:cNvSpPr>
            <a:spLocks noGrp="1"/>
          </p:cNvSpPr>
          <p:nvPr>
            <p:ph type="ftr" sz="quarter" idx="11"/>
          </p:nvPr>
        </p:nvSpPr>
        <p:spPr>
          <a:xfrm>
            <a:off x="7617126" y="6435805"/>
            <a:ext cx="3790658" cy="294668"/>
          </a:xfrm>
          <a:prstGeom prst="rect">
            <a:avLst/>
          </a:prstGeom>
        </p:spPr>
        <p:txBody>
          <a:bodyPr lIns="0" anchor="ctr"/>
          <a:lstStyle>
            <a:lvl1pPr algn="r">
              <a:defRPr sz="105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   |</a:t>
            </a:r>
          </a:p>
        </p:txBody>
      </p:sp>
      <p:pic>
        <p:nvPicPr>
          <p:cNvPr id="10" name="Picture 9">
            <a:extLst>
              <a:ext uri="{FF2B5EF4-FFF2-40B4-BE49-F238E27FC236}">
                <a16:creationId xmlns:a16="http://schemas.microsoft.com/office/drawing/2014/main" id="{42E3B835-467B-4F22-9025-31B0363D3AC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009" y="6525449"/>
            <a:ext cx="686579" cy="188383"/>
          </a:xfrm>
          <a:prstGeom prst="rect">
            <a:avLst/>
          </a:prstGeom>
        </p:spPr>
      </p:pic>
    </p:spTree>
    <p:extLst>
      <p:ext uri="{BB962C8B-B14F-4D97-AF65-F5344CB8AC3E}">
        <p14:creationId xmlns:p14="http://schemas.microsoft.com/office/powerpoint/2010/main" val="3305968365"/>
      </p:ext>
    </p:extLst>
  </p:cSld>
  <p:clrMapOvr>
    <a:masterClrMapping/>
  </p:clrMapOvr>
  <p:extLst>
    <p:ext uri="{DCECCB84-F9BA-43D5-87BE-67443E8EF086}">
      <p15:sldGuideLst xmlns:p15="http://schemas.microsoft.com/office/powerpoint/2012/main">
        <p15:guide id="1" orient="horz" pos="3216">
          <p15:clr>
            <a:srgbClr val="FBAE40"/>
          </p15:clr>
        </p15:guide>
        <p15:guide id="2" pos="55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ivider Dark">
    <p:bg>
      <p:bgPr>
        <a:solidFill>
          <a:schemeClr val="tx2"/>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8DFE801-AC51-B9CF-81F7-62997BD4B3E4}"/>
              </a:ext>
            </a:extLst>
          </p:cNvPr>
          <p:cNvSpPr>
            <a:spLocks noGrp="1"/>
          </p:cNvSpPr>
          <p:nvPr>
            <p:ph type="body" sz="quarter" idx="12"/>
          </p:nvPr>
        </p:nvSpPr>
        <p:spPr>
          <a:xfrm>
            <a:off x="968375" y="3055938"/>
            <a:ext cx="10255250" cy="1492250"/>
          </a:xfrm>
          <a:prstGeom prst="rect">
            <a:avLst/>
          </a:prstGeom>
        </p:spPr>
        <p:txBody>
          <a:bodyPr>
            <a:normAutofit/>
          </a:bodyPr>
          <a:lstStyle>
            <a:lvl1pPr marL="0" indent="0" algn="ctr">
              <a:buNone/>
              <a:defRPr sz="6100" b="1">
                <a:solidFill>
                  <a:schemeClr val="accent3"/>
                </a:solidFill>
              </a:defRPr>
            </a:lvl1pPr>
          </a:lstStyle>
          <a:p>
            <a:pPr lvl="0"/>
            <a:r>
              <a:rPr lang="en-US"/>
              <a:t>Click to edit Master text styles</a:t>
            </a:r>
          </a:p>
        </p:txBody>
      </p:sp>
      <p:sp>
        <p:nvSpPr>
          <p:cNvPr id="2" name="Text Placeholder 2">
            <a:extLst>
              <a:ext uri="{FF2B5EF4-FFF2-40B4-BE49-F238E27FC236}">
                <a16:creationId xmlns:a16="http://schemas.microsoft.com/office/drawing/2014/main" id="{9C732543-D9E6-7CB5-033C-42A2752479F5}"/>
              </a:ext>
            </a:extLst>
          </p:cNvPr>
          <p:cNvSpPr>
            <a:spLocks noGrp="1"/>
          </p:cNvSpPr>
          <p:nvPr>
            <p:ph type="body" idx="1"/>
          </p:nvPr>
        </p:nvSpPr>
        <p:spPr>
          <a:xfrm>
            <a:off x="968376" y="2529218"/>
            <a:ext cx="10255250" cy="499012"/>
          </a:xfrm>
          <a:prstGeom prst="rect">
            <a:avLst/>
          </a:prstGeom>
        </p:spPr>
        <p:txBody>
          <a:bodyPr anchor="b" anchorCtr="0">
            <a:normAutofit/>
          </a:bodyPr>
          <a:lstStyle>
            <a:lvl1pPr marL="0" indent="0" algn="ctr">
              <a:buNone/>
              <a:defRPr sz="2319" b="1" i="0" cap="all" spc="109" baseline="0">
                <a:solidFill>
                  <a:srgbClr val="2BBC2B"/>
                </a:solidFill>
                <a:latin typeface="Arial" panose="020B0604020202020204" pitchFamily="34" charset="0"/>
                <a:cs typeface="Arial" panose="020B0604020202020204" pitchFamily="34" charset="0"/>
              </a:defRPr>
            </a:lvl1pPr>
            <a:lvl2pPr marL="249494" indent="0">
              <a:buNone/>
              <a:defRPr sz="1091">
                <a:solidFill>
                  <a:schemeClr val="tx1">
                    <a:tint val="75000"/>
                  </a:schemeClr>
                </a:solidFill>
              </a:defRPr>
            </a:lvl2pPr>
            <a:lvl3pPr marL="498988" indent="0">
              <a:buNone/>
              <a:defRPr sz="982">
                <a:solidFill>
                  <a:schemeClr val="tx1">
                    <a:tint val="75000"/>
                  </a:schemeClr>
                </a:solidFill>
              </a:defRPr>
            </a:lvl3pPr>
            <a:lvl4pPr marL="748482" indent="0">
              <a:buNone/>
              <a:defRPr sz="873">
                <a:solidFill>
                  <a:schemeClr val="tx1">
                    <a:tint val="75000"/>
                  </a:schemeClr>
                </a:solidFill>
              </a:defRPr>
            </a:lvl4pPr>
            <a:lvl5pPr marL="997976" indent="0">
              <a:buNone/>
              <a:defRPr sz="873">
                <a:solidFill>
                  <a:schemeClr val="tx1">
                    <a:tint val="75000"/>
                  </a:schemeClr>
                </a:solidFill>
              </a:defRPr>
            </a:lvl5pPr>
            <a:lvl6pPr marL="1247470" indent="0">
              <a:buNone/>
              <a:defRPr sz="873">
                <a:solidFill>
                  <a:schemeClr val="tx1">
                    <a:tint val="75000"/>
                  </a:schemeClr>
                </a:solidFill>
              </a:defRPr>
            </a:lvl6pPr>
            <a:lvl7pPr marL="1496964" indent="0">
              <a:buNone/>
              <a:defRPr sz="873">
                <a:solidFill>
                  <a:schemeClr val="tx1">
                    <a:tint val="75000"/>
                  </a:schemeClr>
                </a:solidFill>
              </a:defRPr>
            </a:lvl7pPr>
            <a:lvl8pPr marL="1746458" indent="0">
              <a:buNone/>
              <a:defRPr sz="873">
                <a:solidFill>
                  <a:schemeClr val="tx1">
                    <a:tint val="75000"/>
                  </a:schemeClr>
                </a:solidFill>
              </a:defRPr>
            </a:lvl8pPr>
            <a:lvl9pPr marL="1995952" indent="0">
              <a:buNone/>
              <a:defRPr sz="873">
                <a:solidFill>
                  <a:schemeClr val="tx1">
                    <a:tint val="75000"/>
                  </a:schemeClr>
                </a:solidFill>
              </a:defRPr>
            </a:lvl9pPr>
          </a:lstStyle>
          <a:p>
            <a:pPr lvl="0"/>
            <a:r>
              <a:rPr lang="en-US"/>
              <a:t>Click to edit Master text styles</a:t>
            </a: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4E5E1D74-5594-928F-1021-F5C5C0FC587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pic>
        <p:nvPicPr>
          <p:cNvPr id="3" name="Picture 2" descr="A green triangle with a black background&#10;&#10;Description automatically generated with medium confidence">
            <a:extLst>
              <a:ext uri="{FF2B5EF4-FFF2-40B4-BE49-F238E27FC236}">
                <a16:creationId xmlns:a16="http://schemas.microsoft.com/office/drawing/2014/main" id="{23345F02-2D9D-700C-940D-008A858560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Tree>
    <p:extLst>
      <p:ext uri="{BB962C8B-B14F-4D97-AF65-F5344CB8AC3E}">
        <p14:creationId xmlns:p14="http://schemas.microsoft.com/office/powerpoint/2010/main" val="787305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genda_1">
    <p:bg>
      <p:bgPr>
        <a:solidFill>
          <a:schemeClr val="bg1"/>
        </a:solidFill>
        <a:effectLst/>
      </p:bgPr>
    </p:bg>
    <p:spTree>
      <p:nvGrpSpPr>
        <p:cNvPr id="1" name=""/>
        <p:cNvGrpSpPr/>
        <p:nvPr/>
      </p:nvGrpSpPr>
      <p:grpSpPr>
        <a:xfrm>
          <a:off x="0" y="0"/>
          <a:ext cx="0" cy="0"/>
          <a:chOff x="0" y="0"/>
          <a:chExt cx="0" cy="0"/>
        </a:xfrm>
      </p:grpSpPr>
      <p:pic>
        <p:nvPicPr>
          <p:cNvPr id="7" name="Picture 6" descr="A green triangle with a black background&#10;&#10;Description automatically generated with medium confidence">
            <a:extLst>
              <a:ext uri="{FF2B5EF4-FFF2-40B4-BE49-F238E27FC236}">
                <a16:creationId xmlns:a16="http://schemas.microsoft.com/office/drawing/2014/main" id="{BC65AB26-1C97-744B-7666-4374636E7AB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a:stretch/>
        </p:blipFill>
        <p:spPr>
          <a:xfrm>
            <a:off x="2610853" y="0"/>
            <a:ext cx="9581147" cy="6858000"/>
          </a:xfrm>
          <a:prstGeom prst="rect">
            <a:avLst/>
          </a:prstGeom>
        </p:spPr>
      </p:pic>
      <p:sp>
        <p:nvSpPr>
          <p:cNvPr id="2" name="Title 1">
            <a:extLst>
              <a:ext uri="{FF2B5EF4-FFF2-40B4-BE49-F238E27FC236}">
                <a16:creationId xmlns:a16="http://schemas.microsoft.com/office/drawing/2014/main" id="{8DAE8C57-AE07-BDC6-7214-23A05368E6ED}"/>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BFD7E0D0-B53A-8CD4-6244-3E12C4B17EE0}"/>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A2A38C6A-305B-19C7-1EAC-DA37C29ECFB4}"/>
              </a:ext>
            </a:extLst>
          </p:cNvPr>
          <p:cNvSpPr>
            <a:spLocks noGrp="1"/>
          </p:cNvSpPr>
          <p:nvPr>
            <p:ph type="body" sz="quarter" idx="11" hasCustomPrompt="1"/>
          </p:nvPr>
        </p:nvSpPr>
        <p:spPr>
          <a:xfrm>
            <a:off x="798262" y="1501817"/>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9" name="Text Placeholder 2">
            <a:extLst>
              <a:ext uri="{FF2B5EF4-FFF2-40B4-BE49-F238E27FC236}">
                <a16:creationId xmlns:a16="http://schemas.microsoft.com/office/drawing/2014/main" id="{BE6AE4E6-A340-4F0E-CCC7-751F8F41EC1C}"/>
              </a:ext>
            </a:extLst>
          </p:cNvPr>
          <p:cNvSpPr>
            <a:spLocks noGrp="1"/>
          </p:cNvSpPr>
          <p:nvPr>
            <p:ph type="body" sz="quarter" idx="12" hasCustomPrompt="1"/>
          </p:nvPr>
        </p:nvSpPr>
        <p:spPr>
          <a:xfrm>
            <a:off x="1569357" y="1492292"/>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0" name="Text Placeholder 2">
            <a:extLst>
              <a:ext uri="{FF2B5EF4-FFF2-40B4-BE49-F238E27FC236}">
                <a16:creationId xmlns:a16="http://schemas.microsoft.com/office/drawing/2014/main" id="{9442593E-E542-57DB-90E2-01210B391CBA}"/>
              </a:ext>
            </a:extLst>
          </p:cNvPr>
          <p:cNvSpPr>
            <a:spLocks noGrp="1"/>
          </p:cNvSpPr>
          <p:nvPr>
            <p:ph type="body" sz="quarter" idx="13" hasCustomPrompt="1"/>
          </p:nvPr>
        </p:nvSpPr>
        <p:spPr>
          <a:xfrm>
            <a:off x="1569356" y="1895937"/>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11" name="Text Placeholder 2">
            <a:extLst>
              <a:ext uri="{FF2B5EF4-FFF2-40B4-BE49-F238E27FC236}">
                <a16:creationId xmlns:a16="http://schemas.microsoft.com/office/drawing/2014/main" id="{267B5658-9ABC-FBC0-A599-F5909B1CED73}"/>
              </a:ext>
            </a:extLst>
          </p:cNvPr>
          <p:cNvSpPr>
            <a:spLocks noGrp="1"/>
          </p:cNvSpPr>
          <p:nvPr>
            <p:ph type="body" sz="quarter" idx="14" hasCustomPrompt="1"/>
          </p:nvPr>
        </p:nvSpPr>
        <p:spPr>
          <a:xfrm>
            <a:off x="798262" y="2335106"/>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12" name="Text Placeholder 2">
            <a:extLst>
              <a:ext uri="{FF2B5EF4-FFF2-40B4-BE49-F238E27FC236}">
                <a16:creationId xmlns:a16="http://schemas.microsoft.com/office/drawing/2014/main" id="{8998A881-1402-A64E-04BE-6E6CE5625182}"/>
              </a:ext>
            </a:extLst>
          </p:cNvPr>
          <p:cNvSpPr>
            <a:spLocks noGrp="1"/>
          </p:cNvSpPr>
          <p:nvPr>
            <p:ph type="body" sz="quarter" idx="15" hasCustomPrompt="1"/>
          </p:nvPr>
        </p:nvSpPr>
        <p:spPr>
          <a:xfrm>
            <a:off x="1569357" y="2325581"/>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3" name="Text Placeholder 2">
            <a:extLst>
              <a:ext uri="{FF2B5EF4-FFF2-40B4-BE49-F238E27FC236}">
                <a16:creationId xmlns:a16="http://schemas.microsoft.com/office/drawing/2014/main" id="{F25CBC52-03E4-0BAF-F79D-EA561AFCC1C6}"/>
              </a:ext>
            </a:extLst>
          </p:cNvPr>
          <p:cNvSpPr>
            <a:spLocks noGrp="1"/>
          </p:cNvSpPr>
          <p:nvPr>
            <p:ph type="body" sz="quarter" idx="16" hasCustomPrompt="1"/>
          </p:nvPr>
        </p:nvSpPr>
        <p:spPr>
          <a:xfrm>
            <a:off x="1569356" y="2729226"/>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14" name="Text Placeholder 2">
            <a:extLst>
              <a:ext uri="{FF2B5EF4-FFF2-40B4-BE49-F238E27FC236}">
                <a16:creationId xmlns:a16="http://schemas.microsoft.com/office/drawing/2014/main" id="{748D5065-09D8-18AA-14E2-FBC575702AC9}"/>
              </a:ext>
            </a:extLst>
          </p:cNvPr>
          <p:cNvSpPr>
            <a:spLocks noGrp="1"/>
          </p:cNvSpPr>
          <p:nvPr>
            <p:ph type="body" sz="quarter" idx="17" hasCustomPrompt="1"/>
          </p:nvPr>
        </p:nvSpPr>
        <p:spPr>
          <a:xfrm>
            <a:off x="798262" y="3179180"/>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15" name="Text Placeholder 2">
            <a:extLst>
              <a:ext uri="{FF2B5EF4-FFF2-40B4-BE49-F238E27FC236}">
                <a16:creationId xmlns:a16="http://schemas.microsoft.com/office/drawing/2014/main" id="{13E1096E-75D3-E1C6-584B-EFED196CB2EC}"/>
              </a:ext>
            </a:extLst>
          </p:cNvPr>
          <p:cNvSpPr>
            <a:spLocks noGrp="1"/>
          </p:cNvSpPr>
          <p:nvPr>
            <p:ph type="body" sz="quarter" idx="18" hasCustomPrompt="1"/>
          </p:nvPr>
        </p:nvSpPr>
        <p:spPr>
          <a:xfrm>
            <a:off x="1569357" y="3169655"/>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6" name="Text Placeholder 2">
            <a:extLst>
              <a:ext uri="{FF2B5EF4-FFF2-40B4-BE49-F238E27FC236}">
                <a16:creationId xmlns:a16="http://schemas.microsoft.com/office/drawing/2014/main" id="{DF79FA9C-1822-249C-D432-0A7B1CED81EC}"/>
              </a:ext>
            </a:extLst>
          </p:cNvPr>
          <p:cNvSpPr>
            <a:spLocks noGrp="1"/>
          </p:cNvSpPr>
          <p:nvPr>
            <p:ph type="body" sz="quarter" idx="19" hasCustomPrompt="1"/>
          </p:nvPr>
        </p:nvSpPr>
        <p:spPr>
          <a:xfrm>
            <a:off x="1569356" y="3573300"/>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17" name="Text Placeholder 2">
            <a:extLst>
              <a:ext uri="{FF2B5EF4-FFF2-40B4-BE49-F238E27FC236}">
                <a16:creationId xmlns:a16="http://schemas.microsoft.com/office/drawing/2014/main" id="{41AED218-AF5A-E5D4-EE8A-177CA030580E}"/>
              </a:ext>
            </a:extLst>
          </p:cNvPr>
          <p:cNvSpPr>
            <a:spLocks noGrp="1"/>
          </p:cNvSpPr>
          <p:nvPr>
            <p:ph type="body" sz="quarter" idx="20" hasCustomPrompt="1"/>
          </p:nvPr>
        </p:nvSpPr>
        <p:spPr>
          <a:xfrm>
            <a:off x="798262" y="4023254"/>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18" name="Text Placeholder 2">
            <a:extLst>
              <a:ext uri="{FF2B5EF4-FFF2-40B4-BE49-F238E27FC236}">
                <a16:creationId xmlns:a16="http://schemas.microsoft.com/office/drawing/2014/main" id="{89D3AEA3-6E6B-A2CE-0BD1-C948DF8DCBB7}"/>
              </a:ext>
            </a:extLst>
          </p:cNvPr>
          <p:cNvSpPr>
            <a:spLocks noGrp="1"/>
          </p:cNvSpPr>
          <p:nvPr>
            <p:ph type="body" sz="quarter" idx="21" hasCustomPrompt="1"/>
          </p:nvPr>
        </p:nvSpPr>
        <p:spPr>
          <a:xfrm>
            <a:off x="1569357" y="4013729"/>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9" name="Text Placeholder 2">
            <a:extLst>
              <a:ext uri="{FF2B5EF4-FFF2-40B4-BE49-F238E27FC236}">
                <a16:creationId xmlns:a16="http://schemas.microsoft.com/office/drawing/2014/main" id="{A96C24CD-25C2-E27D-06BD-895B4ECA4343}"/>
              </a:ext>
            </a:extLst>
          </p:cNvPr>
          <p:cNvSpPr>
            <a:spLocks noGrp="1"/>
          </p:cNvSpPr>
          <p:nvPr>
            <p:ph type="body" sz="quarter" idx="22" hasCustomPrompt="1"/>
          </p:nvPr>
        </p:nvSpPr>
        <p:spPr>
          <a:xfrm>
            <a:off x="1569356" y="4417374"/>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20" name="Text Placeholder 2">
            <a:extLst>
              <a:ext uri="{FF2B5EF4-FFF2-40B4-BE49-F238E27FC236}">
                <a16:creationId xmlns:a16="http://schemas.microsoft.com/office/drawing/2014/main" id="{F48D84DA-8A77-6611-E994-FC7834EF9E02}"/>
              </a:ext>
            </a:extLst>
          </p:cNvPr>
          <p:cNvSpPr>
            <a:spLocks noGrp="1"/>
          </p:cNvSpPr>
          <p:nvPr>
            <p:ph type="body" sz="quarter" idx="23" hasCustomPrompt="1"/>
          </p:nvPr>
        </p:nvSpPr>
        <p:spPr>
          <a:xfrm>
            <a:off x="798262" y="4878334"/>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21" name="Text Placeholder 2">
            <a:extLst>
              <a:ext uri="{FF2B5EF4-FFF2-40B4-BE49-F238E27FC236}">
                <a16:creationId xmlns:a16="http://schemas.microsoft.com/office/drawing/2014/main" id="{D1742AAC-CABB-5F30-0E8C-C9A7D2B3E703}"/>
              </a:ext>
            </a:extLst>
          </p:cNvPr>
          <p:cNvSpPr>
            <a:spLocks noGrp="1"/>
          </p:cNvSpPr>
          <p:nvPr>
            <p:ph type="body" sz="quarter" idx="24" hasCustomPrompt="1"/>
          </p:nvPr>
        </p:nvSpPr>
        <p:spPr>
          <a:xfrm>
            <a:off x="1569357" y="4868809"/>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22" name="Text Placeholder 2">
            <a:extLst>
              <a:ext uri="{FF2B5EF4-FFF2-40B4-BE49-F238E27FC236}">
                <a16:creationId xmlns:a16="http://schemas.microsoft.com/office/drawing/2014/main" id="{7BA57B17-3E33-4290-44B1-B26252E167F9}"/>
              </a:ext>
            </a:extLst>
          </p:cNvPr>
          <p:cNvSpPr>
            <a:spLocks noGrp="1"/>
          </p:cNvSpPr>
          <p:nvPr>
            <p:ph type="body" sz="quarter" idx="25" hasCustomPrompt="1"/>
          </p:nvPr>
        </p:nvSpPr>
        <p:spPr>
          <a:xfrm>
            <a:off x="1569356" y="5272454"/>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23" name="Text Placeholder 2">
            <a:extLst>
              <a:ext uri="{FF2B5EF4-FFF2-40B4-BE49-F238E27FC236}">
                <a16:creationId xmlns:a16="http://schemas.microsoft.com/office/drawing/2014/main" id="{CDF9321E-A7C7-8AA7-22F6-E43EF2C53777}"/>
              </a:ext>
            </a:extLst>
          </p:cNvPr>
          <p:cNvSpPr>
            <a:spLocks noGrp="1"/>
          </p:cNvSpPr>
          <p:nvPr>
            <p:ph type="body" sz="quarter" idx="26" hasCustomPrompt="1"/>
          </p:nvPr>
        </p:nvSpPr>
        <p:spPr>
          <a:xfrm>
            <a:off x="798261" y="5733414"/>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24" name="Text Placeholder 2">
            <a:extLst>
              <a:ext uri="{FF2B5EF4-FFF2-40B4-BE49-F238E27FC236}">
                <a16:creationId xmlns:a16="http://schemas.microsoft.com/office/drawing/2014/main" id="{0107574D-9D33-7871-0ADF-ED9E1303143F}"/>
              </a:ext>
            </a:extLst>
          </p:cNvPr>
          <p:cNvSpPr>
            <a:spLocks noGrp="1"/>
          </p:cNvSpPr>
          <p:nvPr>
            <p:ph type="body" sz="quarter" idx="27" hasCustomPrompt="1"/>
          </p:nvPr>
        </p:nvSpPr>
        <p:spPr>
          <a:xfrm>
            <a:off x="1569356" y="5723889"/>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25" name="Text Placeholder 2">
            <a:extLst>
              <a:ext uri="{FF2B5EF4-FFF2-40B4-BE49-F238E27FC236}">
                <a16:creationId xmlns:a16="http://schemas.microsoft.com/office/drawing/2014/main" id="{F228F256-6CD2-02EC-021A-C1F5F29B3A68}"/>
              </a:ext>
            </a:extLst>
          </p:cNvPr>
          <p:cNvSpPr>
            <a:spLocks noGrp="1"/>
          </p:cNvSpPr>
          <p:nvPr>
            <p:ph type="body" sz="quarter" idx="28" hasCustomPrompt="1"/>
          </p:nvPr>
        </p:nvSpPr>
        <p:spPr>
          <a:xfrm>
            <a:off x="1569355" y="6127534"/>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4" name="Slide Number Placeholder 5">
            <a:extLst>
              <a:ext uri="{FF2B5EF4-FFF2-40B4-BE49-F238E27FC236}">
                <a16:creationId xmlns:a16="http://schemas.microsoft.com/office/drawing/2014/main" id="{D568D049-74AE-D062-4A68-B271189D8B6D}"/>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83B50B0A-EF36-100C-8D61-CE79327C200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a:stretch/>
        </p:blipFill>
        <p:spPr>
          <a:xfrm>
            <a:off x="2610853" y="0"/>
            <a:ext cx="9581147" cy="6858000"/>
          </a:xfrm>
          <a:prstGeom prst="rect">
            <a:avLst/>
          </a:prstGeom>
        </p:spPr>
      </p:pic>
      <p:cxnSp>
        <p:nvCxnSpPr>
          <p:cNvPr id="6" name="Straight Connector 5">
            <a:extLst>
              <a:ext uri="{FF2B5EF4-FFF2-40B4-BE49-F238E27FC236}">
                <a16:creationId xmlns:a16="http://schemas.microsoft.com/office/drawing/2014/main" id="{BC16F725-A400-8083-20E7-5C589CA5784F}"/>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6" name="Slide Number Placeholder 5">
            <a:extLst>
              <a:ext uri="{FF2B5EF4-FFF2-40B4-BE49-F238E27FC236}">
                <a16:creationId xmlns:a16="http://schemas.microsoft.com/office/drawing/2014/main" id="{90ED9418-0854-BB7E-56F9-F269808605D5}"/>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19846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Agenda_2">
    <p:bg>
      <p:bgPr>
        <a:solidFill>
          <a:schemeClr val="bg1"/>
        </a:solidFill>
        <a:effectLst/>
      </p:bgPr>
    </p:bg>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4B903792-0E62-5C49-D119-F9EDD7FE3688}"/>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21" name="Text Placeholder 2">
            <a:extLst>
              <a:ext uri="{FF2B5EF4-FFF2-40B4-BE49-F238E27FC236}">
                <a16:creationId xmlns:a16="http://schemas.microsoft.com/office/drawing/2014/main" id="{B6114717-03AF-697E-1A65-C2591564E83C}"/>
              </a:ext>
            </a:extLst>
          </p:cNvPr>
          <p:cNvSpPr>
            <a:spLocks noGrp="1"/>
          </p:cNvSpPr>
          <p:nvPr>
            <p:ph type="body" sz="quarter" idx="11" hasCustomPrompt="1"/>
          </p:nvPr>
        </p:nvSpPr>
        <p:spPr>
          <a:xfrm>
            <a:off x="2103533" y="3020825"/>
            <a:ext cx="809195" cy="212994"/>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TOPICS</a:t>
            </a:r>
          </a:p>
        </p:txBody>
      </p:sp>
      <p:sp>
        <p:nvSpPr>
          <p:cNvPr id="22" name="Text Placeholder 2">
            <a:extLst>
              <a:ext uri="{FF2B5EF4-FFF2-40B4-BE49-F238E27FC236}">
                <a16:creationId xmlns:a16="http://schemas.microsoft.com/office/drawing/2014/main" id="{8B2E3B74-81E8-1E59-C256-48009B2BEF9B}"/>
              </a:ext>
            </a:extLst>
          </p:cNvPr>
          <p:cNvSpPr>
            <a:spLocks noGrp="1"/>
          </p:cNvSpPr>
          <p:nvPr>
            <p:ph type="body" sz="quarter" idx="12" hasCustomPrompt="1"/>
          </p:nvPr>
        </p:nvSpPr>
        <p:spPr>
          <a:xfrm>
            <a:off x="2103533" y="3286828"/>
            <a:ext cx="1935843" cy="2189634"/>
          </a:xfrm>
          <a:prstGeom prst="rect">
            <a:avLst/>
          </a:prstGeom>
        </p:spPr>
        <p:txBody>
          <a:bodyPr>
            <a:noAutofit/>
          </a:bodyPr>
          <a:lstStyle>
            <a:lvl1pPr marL="285750" indent="-285750" algn="l">
              <a:buClr>
                <a:srgbClr val="2BBC2B"/>
              </a:buClr>
              <a:buFont typeface="Arial" panose="020B0604020202020204" pitchFamily="34" charset="0"/>
              <a:buChar char="•"/>
              <a:defRPr sz="1600" b="1">
                <a:solidFill>
                  <a:schemeClr val="tx1"/>
                </a:solidFill>
              </a:defRPr>
            </a:lvl1pPr>
            <a:lvl2pPr marL="221761" indent="0">
              <a:buNone/>
              <a:defRPr/>
            </a:lvl2pPr>
          </a:lstStyle>
          <a:p>
            <a:r>
              <a:rPr lang="en-US"/>
              <a:t>Topic 1</a:t>
            </a:r>
          </a:p>
          <a:p>
            <a:r>
              <a:rPr lang="en-US"/>
              <a:t>Topic 2</a:t>
            </a:r>
          </a:p>
          <a:p>
            <a:r>
              <a:rPr lang="en-US"/>
              <a:t>Topic 3</a:t>
            </a:r>
          </a:p>
          <a:p>
            <a:r>
              <a:rPr lang="en-US"/>
              <a:t>Topic 4</a:t>
            </a:r>
          </a:p>
          <a:p>
            <a:r>
              <a:rPr lang="en-US"/>
              <a:t>Topic 5</a:t>
            </a:r>
          </a:p>
          <a:p>
            <a:r>
              <a:rPr lang="en-US"/>
              <a:t>Topic 6</a:t>
            </a:r>
          </a:p>
        </p:txBody>
      </p:sp>
      <p:sp>
        <p:nvSpPr>
          <p:cNvPr id="23" name="Text Placeholder 2">
            <a:extLst>
              <a:ext uri="{FF2B5EF4-FFF2-40B4-BE49-F238E27FC236}">
                <a16:creationId xmlns:a16="http://schemas.microsoft.com/office/drawing/2014/main" id="{92FCE6E2-8A78-E56E-3CC5-DDDB3832A42E}"/>
              </a:ext>
            </a:extLst>
          </p:cNvPr>
          <p:cNvSpPr>
            <a:spLocks noGrp="1"/>
          </p:cNvSpPr>
          <p:nvPr>
            <p:ph type="body" sz="quarter" idx="13" hasCustomPrompt="1"/>
          </p:nvPr>
        </p:nvSpPr>
        <p:spPr>
          <a:xfrm>
            <a:off x="4660873" y="3020825"/>
            <a:ext cx="1435127" cy="212994"/>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ATTENDEES</a:t>
            </a:r>
          </a:p>
        </p:txBody>
      </p:sp>
      <p:sp>
        <p:nvSpPr>
          <p:cNvPr id="24" name="Text Placeholder 2">
            <a:extLst>
              <a:ext uri="{FF2B5EF4-FFF2-40B4-BE49-F238E27FC236}">
                <a16:creationId xmlns:a16="http://schemas.microsoft.com/office/drawing/2014/main" id="{6DF56DE9-ED41-3FBA-9B32-8AEBC28664B1}"/>
              </a:ext>
            </a:extLst>
          </p:cNvPr>
          <p:cNvSpPr>
            <a:spLocks noGrp="1"/>
          </p:cNvSpPr>
          <p:nvPr>
            <p:ph type="body" sz="quarter" idx="14" hasCustomPrompt="1"/>
          </p:nvPr>
        </p:nvSpPr>
        <p:spPr>
          <a:xfrm>
            <a:off x="4660873" y="3286828"/>
            <a:ext cx="1935843" cy="2189634"/>
          </a:xfrm>
          <a:prstGeom prst="rect">
            <a:avLst/>
          </a:prstGeom>
        </p:spPr>
        <p:txBody>
          <a:bodyPr>
            <a:noAutofit/>
          </a:bodyPr>
          <a:lstStyle>
            <a:lvl1pPr marL="285750" indent="-285750" algn="l">
              <a:buClr>
                <a:srgbClr val="2BBC2B"/>
              </a:buClr>
              <a:buFont typeface="Arial" panose="020B0604020202020204" pitchFamily="34" charset="0"/>
              <a:buChar char="•"/>
              <a:defRPr sz="1600" b="1">
                <a:solidFill>
                  <a:schemeClr val="tx1"/>
                </a:solidFill>
              </a:defRPr>
            </a:lvl1pPr>
            <a:lvl2pPr marL="221761" indent="0">
              <a:buNone/>
              <a:defRPr/>
            </a:lvl2pPr>
          </a:lstStyle>
          <a:p>
            <a:r>
              <a:rPr lang="en-US"/>
              <a:t>Speaker 1</a:t>
            </a:r>
          </a:p>
          <a:p>
            <a:r>
              <a:rPr lang="en-US"/>
              <a:t>Speaker 2</a:t>
            </a:r>
          </a:p>
          <a:p>
            <a:r>
              <a:rPr lang="en-US"/>
              <a:t>Speaker 3 </a:t>
            </a:r>
          </a:p>
          <a:p>
            <a:r>
              <a:rPr lang="en-US"/>
              <a:t>Speaker 4</a:t>
            </a:r>
          </a:p>
          <a:p>
            <a:r>
              <a:rPr lang="en-US"/>
              <a:t>Speaker 5</a:t>
            </a:r>
          </a:p>
          <a:p>
            <a:r>
              <a:rPr lang="en-US"/>
              <a:t>Speaker 6</a:t>
            </a: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DE58027F-BACB-8F0B-8677-17CAC07D10F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6F669A6C-7B48-CF1D-199E-D34CBD25AC0E}"/>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98A50219-9830-1CE8-FEA3-1CA2A360D321}"/>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D2700F14-A158-C890-4F1A-5E955F3459D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3" name="object 3">
            <a:extLst>
              <a:ext uri="{FF2B5EF4-FFF2-40B4-BE49-F238E27FC236}">
                <a16:creationId xmlns:a16="http://schemas.microsoft.com/office/drawing/2014/main" id="{6F6F4EBA-434F-68C2-9205-39F0E11DBA26}"/>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pic>
        <p:nvPicPr>
          <p:cNvPr id="7" name="Picture 6" descr="A green triangle with a black background&#10;&#10;Description automatically generated with medium confidence">
            <a:extLst>
              <a:ext uri="{FF2B5EF4-FFF2-40B4-BE49-F238E27FC236}">
                <a16:creationId xmlns:a16="http://schemas.microsoft.com/office/drawing/2014/main" id="{0F751E15-0331-CC19-DF31-6C1E140E53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8" name="Straight Connector 7">
            <a:extLst>
              <a:ext uri="{FF2B5EF4-FFF2-40B4-BE49-F238E27FC236}">
                <a16:creationId xmlns:a16="http://schemas.microsoft.com/office/drawing/2014/main" id="{A82D83AD-69AD-0B56-513E-BA95AE0F8AF5}"/>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E4383895-C479-2831-B03D-D9F94F026796}"/>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88413500"/>
      </p:ext>
    </p:extLst>
  </p:cSld>
  <p:clrMapOvr>
    <a:masterClrMapping/>
  </p:clrMapOvr>
  <p:extLst>
    <p:ext uri="{DCECCB84-F9BA-43D5-87BE-67443E8EF086}">
      <p15:sldGuideLst xmlns:p15="http://schemas.microsoft.com/office/powerpoint/2012/main">
        <p15:guide id="1" orient="horz" pos="20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Agenda_3">
    <p:bg>
      <p:bgPr>
        <a:solidFill>
          <a:schemeClr val="bg1"/>
        </a:solidFill>
        <a:effectLst/>
      </p:bgPr>
    </p:bg>
    <p:spTree>
      <p:nvGrpSpPr>
        <p:cNvPr id="1" name=""/>
        <p:cNvGrpSpPr/>
        <p:nvPr/>
      </p:nvGrpSpPr>
      <p:grpSpPr>
        <a:xfrm>
          <a:off x="0" y="0"/>
          <a:ext cx="0" cy="0"/>
          <a:chOff x="0" y="0"/>
          <a:chExt cx="0" cy="0"/>
        </a:xfrm>
      </p:grpSpPr>
      <p:sp>
        <p:nvSpPr>
          <p:cNvPr id="54" name="object 3">
            <a:extLst>
              <a:ext uri="{FF2B5EF4-FFF2-40B4-BE49-F238E27FC236}">
                <a16:creationId xmlns:a16="http://schemas.microsoft.com/office/drawing/2014/main" id="{5711D604-67EE-74ED-FEF0-F527F4C37879}"/>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21" name="Text Placeholder 2">
            <a:extLst>
              <a:ext uri="{FF2B5EF4-FFF2-40B4-BE49-F238E27FC236}">
                <a16:creationId xmlns:a16="http://schemas.microsoft.com/office/drawing/2014/main" id="{B6114717-03AF-697E-1A65-C2591564E83C}"/>
              </a:ext>
            </a:extLst>
          </p:cNvPr>
          <p:cNvSpPr>
            <a:spLocks noGrp="1"/>
          </p:cNvSpPr>
          <p:nvPr>
            <p:ph type="body" sz="quarter" idx="11" hasCustomPrompt="1"/>
          </p:nvPr>
        </p:nvSpPr>
        <p:spPr>
          <a:xfrm>
            <a:off x="2137038" y="2034014"/>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6" name="Text Placeholder 2">
            <a:extLst>
              <a:ext uri="{FF2B5EF4-FFF2-40B4-BE49-F238E27FC236}">
                <a16:creationId xmlns:a16="http://schemas.microsoft.com/office/drawing/2014/main" id="{3B58CC38-4F3D-CE49-BA90-7417E6527F0F}"/>
              </a:ext>
            </a:extLst>
          </p:cNvPr>
          <p:cNvSpPr>
            <a:spLocks noGrp="1"/>
          </p:cNvSpPr>
          <p:nvPr>
            <p:ph type="body" sz="quarter" idx="15" hasCustomPrompt="1"/>
          </p:nvPr>
        </p:nvSpPr>
        <p:spPr>
          <a:xfrm>
            <a:off x="2882351" y="2024075"/>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7" name="Text Placeholder 2">
            <a:extLst>
              <a:ext uri="{FF2B5EF4-FFF2-40B4-BE49-F238E27FC236}">
                <a16:creationId xmlns:a16="http://schemas.microsoft.com/office/drawing/2014/main" id="{61391B08-5358-F8B0-6C1A-0D23896E2152}"/>
              </a:ext>
            </a:extLst>
          </p:cNvPr>
          <p:cNvSpPr>
            <a:spLocks noGrp="1"/>
          </p:cNvSpPr>
          <p:nvPr>
            <p:ph type="body" sz="quarter" idx="16" hasCustomPrompt="1"/>
          </p:nvPr>
        </p:nvSpPr>
        <p:spPr>
          <a:xfrm>
            <a:off x="2882350" y="2378025"/>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11" name="Text Placeholder 2">
            <a:extLst>
              <a:ext uri="{FF2B5EF4-FFF2-40B4-BE49-F238E27FC236}">
                <a16:creationId xmlns:a16="http://schemas.microsoft.com/office/drawing/2014/main" id="{654D78EF-DC55-0B13-9BE2-81603ACCAB18}"/>
              </a:ext>
            </a:extLst>
          </p:cNvPr>
          <p:cNvSpPr>
            <a:spLocks noGrp="1"/>
          </p:cNvSpPr>
          <p:nvPr>
            <p:ph type="body" sz="quarter" idx="17" hasCustomPrompt="1"/>
          </p:nvPr>
        </p:nvSpPr>
        <p:spPr>
          <a:xfrm>
            <a:off x="2131237" y="2954835"/>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14" name="Text Placeholder 2">
            <a:extLst>
              <a:ext uri="{FF2B5EF4-FFF2-40B4-BE49-F238E27FC236}">
                <a16:creationId xmlns:a16="http://schemas.microsoft.com/office/drawing/2014/main" id="{EB606BAB-C895-3FFD-200B-E290C5DCD0CF}"/>
              </a:ext>
            </a:extLst>
          </p:cNvPr>
          <p:cNvSpPr>
            <a:spLocks noGrp="1"/>
          </p:cNvSpPr>
          <p:nvPr>
            <p:ph type="body" sz="quarter" idx="18" hasCustomPrompt="1"/>
          </p:nvPr>
        </p:nvSpPr>
        <p:spPr>
          <a:xfrm>
            <a:off x="2876550" y="2944896"/>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5" name="Text Placeholder 2">
            <a:extLst>
              <a:ext uri="{FF2B5EF4-FFF2-40B4-BE49-F238E27FC236}">
                <a16:creationId xmlns:a16="http://schemas.microsoft.com/office/drawing/2014/main" id="{C4ECEC8A-FE5C-A8AB-20E9-BD7302321CD6}"/>
              </a:ext>
            </a:extLst>
          </p:cNvPr>
          <p:cNvSpPr>
            <a:spLocks noGrp="1"/>
          </p:cNvSpPr>
          <p:nvPr>
            <p:ph type="body" sz="quarter" idx="19" hasCustomPrompt="1"/>
          </p:nvPr>
        </p:nvSpPr>
        <p:spPr>
          <a:xfrm>
            <a:off x="2876549" y="3298846"/>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36" name="Text Placeholder 2">
            <a:extLst>
              <a:ext uri="{FF2B5EF4-FFF2-40B4-BE49-F238E27FC236}">
                <a16:creationId xmlns:a16="http://schemas.microsoft.com/office/drawing/2014/main" id="{050BE0F4-C620-61BE-C6EF-A7481F686530}"/>
              </a:ext>
            </a:extLst>
          </p:cNvPr>
          <p:cNvSpPr>
            <a:spLocks noGrp="1"/>
          </p:cNvSpPr>
          <p:nvPr>
            <p:ph type="body" sz="quarter" idx="20" hasCustomPrompt="1"/>
          </p:nvPr>
        </p:nvSpPr>
        <p:spPr>
          <a:xfrm>
            <a:off x="2130414" y="3895945"/>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37" name="Text Placeholder 2">
            <a:extLst>
              <a:ext uri="{FF2B5EF4-FFF2-40B4-BE49-F238E27FC236}">
                <a16:creationId xmlns:a16="http://schemas.microsoft.com/office/drawing/2014/main" id="{B30BB8B2-93C7-0F35-0324-25DA29FB358F}"/>
              </a:ext>
            </a:extLst>
          </p:cNvPr>
          <p:cNvSpPr>
            <a:spLocks noGrp="1"/>
          </p:cNvSpPr>
          <p:nvPr>
            <p:ph type="body" sz="quarter" idx="21" hasCustomPrompt="1"/>
          </p:nvPr>
        </p:nvSpPr>
        <p:spPr>
          <a:xfrm>
            <a:off x="2875727" y="3886006"/>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38" name="Text Placeholder 2">
            <a:extLst>
              <a:ext uri="{FF2B5EF4-FFF2-40B4-BE49-F238E27FC236}">
                <a16:creationId xmlns:a16="http://schemas.microsoft.com/office/drawing/2014/main" id="{F7BCE8C1-C399-E7AB-6295-294372A83884}"/>
              </a:ext>
            </a:extLst>
          </p:cNvPr>
          <p:cNvSpPr>
            <a:spLocks noGrp="1"/>
          </p:cNvSpPr>
          <p:nvPr>
            <p:ph type="body" sz="quarter" idx="22" hasCustomPrompt="1"/>
          </p:nvPr>
        </p:nvSpPr>
        <p:spPr>
          <a:xfrm>
            <a:off x="2875726" y="4239956"/>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39" name="Text Placeholder 2">
            <a:extLst>
              <a:ext uri="{FF2B5EF4-FFF2-40B4-BE49-F238E27FC236}">
                <a16:creationId xmlns:a16="http://schemas.microsoft.com/office/drawing/2014/main" id="{9E4CE2B7-38CC-ED7E-7BE4-4FF5FF38B29A}"/>
              </a:ext>
            </a:extLst>
          </p:cNvPr>
          <p:cNvSpPr>
            <a:spLocks noGrp="1"/>
          </p:cNvSpPr>
          <p:nvPr>
            <p:ph type="body" sz="quarter" idx="23" hasCustomPrompt="1"/>
          </p:nvPr>
        </p:nvSpPr>
        <p:spPr>
          <a:xfrm>
            <a:off x="2120475" y="4780520"/>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40" name="Text Placeholder 2">
            <a:extLst>
              <a:ext uri="{FF2B5EF4-FFF2-40B4-BE49-F238E27FC236}">
                <a16:creationId xmlns:a16="http://schemas.microsoft.com/office/drawing/2014/main" id="{688B7A79-2113-38DD-4F6F-D3A9FD99772A}"/>
              </a:ext>
            </a:extLst>
          </p:cNvPr>
          <p:cNvSpPr>
            <a:spLocks noGrp="1"/>
          </p:cNvSpPr>
          <p:nvPr>
            <p:ph type="body" sz="quarter" idx="24" hasCustomPrompt="1"/>
          </p:nvPr>
        </p:nvSpPr>
        <p:spPr>
          <a:xfrm>
            <a:off x="2865788" y="4770581"/>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41" name="Text Placeholder 2">
            <a:extLst>
              <a:ext uri="{FF2B5EF4-FFF2-40B4-BE49-F238E27FC236}">
                <a16:creationId xmlns:a16="http://schemas.microsoft.com/office/drawing/2014/main" id="{0BDEBA28-A70E-6F13-8E65-61D814683959}"/>
              </a:ext>
            </a:extLst>
          </p:cNvPr>
          <p:cNvSpPr>
            <a:spLocks noGrp="1"/>
          </p:cNvSpPr>
          <p:nvPr>
            <p:ph type="body" sz="quarter" idx="25" hasCustomPrompt="1"/>
          </p:nvPr>
        </p:nvSpPr>
        <p:spPr>
          <a:xfrm>
            <a:off x="2865787" y="5124531"/>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42" name="Text Placeholder 2">
            <a:extLst>
              <a:ext uri="{FF2B5EF4-FFF2-40B4-BE49-F238E27FC236}">
                <a16:creationId xmlns:a16="http://schemas.microsoft.com/office/drawing/2014/main" id="{37B9722D-9E97-4EBB-780A-A028EC8C7721}"/>
              </a:ext>
            </a:extLst>
          </p:cNvPr>
          <p:cNvSpPr>
            <a:spLocks noGrp="1"/>
          </p:cNvSpPr>
          <p:nvPr>
            <p:ph type="body" sz="quarter" idx="26" hasCustomPrompt="1"/>
          </p:nvPr>
        </p:nvSpPr>
        <p:spPr>
          <a:xfrm>
            <a:off x="6543378" y="2017451"/>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43" name="Text Placeholder 2">
            <a:extLst>
              <a:ext uri="{FF2B5EF4-FFF2-40B4-BE49-F238E27FC236}">
                <a16:creationId xmlns:a16="http://schemas.microsoft.com/office/drawing/2014/main" id="{01561103-1FDD-4B7A-575D-83DF8530DE7A}"/>
              </a:ext>
            </a:extLst>
          </p:cNvPr>
          <p:cNvSpPr>
            <a:spLocks noGrp="1"/>
          </p:cNvSpPr>
          <p:nvPr>
            <p:ph type="body" sz="quarter" idx="27" hasCustomPrompt="1"/>
          </p:nvPr>
        </p:nvSpPr>
        <p:spPr>
          <a:xfrm>
            <a:off x="7288691" y="2007512"/>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44" name="Text Placeholder 2">
            <a:extLst>
              <a:ext uri="{FF2B5EF4-FFF2-40B4-BE49-F238E27FC236}">
                <a16:creationId xmlns:a16="http://schemas.microsoft.com/office/drawing/2014/main" id="{CDC6DCB2-C02C-42A1-0D5C-0470E11E72AE}"/>
              </a:ext>
            </a:extLst>
          </p:cNvPr>
          <p:cNvSpPr>
            <a:spLocks noGrp="1"/>
          </p:cNvSpPr>
          <p:nvPr>
            <p:ph type="body" sz="quarter" idx="28" hasCustomPrompt="1"/>
          </p:nvPr>
        </p:nvSpPr>
        <p:spPr>
          <a:xfrm>
            <a:off x="7288690" y="2361462"/>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45" name="Text Placeholder 2">
            <a:extLst>
              <a:ext uri="{FF2B5EF4-FFF2-40B4-BE49-F238E27FC236}">
                <a16:creationId xmlns:a16="http://schemas.microsoft.com/office/drawing/2014/main" id="{CA359274-5793-BA3A-B1ED-08FB5D6CD115}"/>
              </a:ext>
            </a:extLst>
          </p:cNvPr>
          <p:cNvSpPr>
            <a:spLocks noGrp="1"/>
          </p:cNvSpPr>
          <p:nvPr>
            <p:ph type="body" sz="quarter" idx="29" hasCustomPrompt="1"/>
          </p:nvPr>
        </p:nvSpPr>
        <p:spPr>
          <a:xfrm>
            <a:off x="6537577" y="2938272"/>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46" name="Text Placeholder 2">
            <a:extLst>
              <a:ext uri="{FF2B5EF4-FFF2-40B4-BE49-F238E27FC236}">
                <a16:creationId xmlns:a16="http://schemas.microsoft.com/office/drawing/2014/main" id="{F905ECF4-D4AF-7BC7-F88B-40F38E335D00}"/>
              </a:ext>
            </a:extLst>
          </p:cNvPr>
          <p:cNvSpPr>
            <a:spLocks noGrp="1"/>
          </p:cNvSpPr>
          <p:nvPr>
            <p:ph type="body" sz="quarter" idx="30" hasCustomPrompt="1"/>
          </p:nvPr>
        </p:nvSpPr>
        <p:spPr>
          <a:xfrm>
            <a:off x="7282890" y="2928333"/>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47" name="Text Placeholder 2">
            <a:extLst>
              <a:ext uri="{FF2B5EF4-FFF2-40B4-BE49-F238E27FC236}">
                <a16:creationId xmlns:a16="http://schemas.microsoft.com/office/drawing/2014/main" id="{59C4563A-02A2-7293-20C0-1A55103025E1}"/>
              </a:ext>
            </a:extLst>
          </p:cNvPr>
          <p:cNvSpPr>
            <a:spLocks noGrp="1"/>
          </p:cNvSpPr>
          <p:nvPr>
            <p:ph type="body" sz="quarter" idx="31" hasCustomPrompt="1"/>
          </p:nvPr>
        </p:nvSpPr>
        <p:spPr>
          <a:xfrm>
            <a:off x="7282889" y="3282283"/>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48" name="Text Placeholder 2">
            <a:extLst>
              <a:ext uri="{FF2B5EF4-FFF2-40B4-BE49-F238E27FC236}">
                <a16:creationId xmlns:a16="http://schemas.microsoft.com/office/drawing/2014/main" id="{433FAAC2-136D-05BE-7B20-B8E47B70F6B4}"/>
              </a:ext>
            </a:extLst>
          </p:cNvPr>
          <p:cNvSpPr>
            <a:spLocks noGrp="1"/>
          </p:cNvSpPr>
          <p:nvPr>
            <p:ph type="body" sz="quarter" idx="32" hasCustomPrompt="1"/>
          </p:nvPr>
        </p:nvSpPr>
        <p:spPr>
          <a:xfrm>
            <a:off x="6536754" y="3879382"/>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49" name="Text Placeholder 2">
            <a:extLst>
              <a:ext uri="{FF2B5EF4-FFF2-40B4-BE49-F238E27FC236}">
                <a16:creationId xmlns:a16="http://schemas.microsoft.com/office/drawing/2014/main" id="{C8C68254-A260-6CFF-393D-C39E5E0CF124}"/>
              </a:ext>
            </a:extLst>
          </p:cNvPr>
          <p:cNvSpPr>
            <a:spLocks noGrp="1"/>
          </p:cNvSpPr>
          <p:nvPr>
            <p:ph type="body" sz="quarter" idx="33" hasCustomPrompt="1"/>
          </p:nvPr>
        </p:nvSpPr>
        <p:spPr>
          <a:xfrm>
            <a:off x="7282067" y="3869443"/>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50" name="Text Placeholder 2">
            <a:extLst>
              <a:ext uri="{FF2B5EF4-FFF2-40B4-BE49-F238E27FC236}">
                <a16:creationId xmlns:a16="http://schemas.microsoft.com/office/drawing/2014/main" id="{82B38EA1-5F83-487F-4282-51847E8FBCC9}"/>
              </a:ext>
            </a:extLst>
          </p:cNvPr>
          <p:cNvSpPr>
            <a:spLocks noGrp="1"/>
          </p:cNvSpPr>
          <p:nvPr>
            <p:ph type="body" sz="quarter" idx="34" hasCustomPrompt="1"/>
          </p:nvPr>
        </p:nvSpPr>
        <p:spPr>
          <a:xfrm>
            <a:off x="7282066" y="4223393"/>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51" name="Text Placeholder 2">
            <a:extLst>
              <a:ext uri="{FF2B5EF4-FFF2-40B4-BE49-F238E27FC236}">
                <a16:creationId xmlns:a16="http://schemas.microsoft.com/office/drawing/2014/main" id="{A80626E1-06E4-B320-E33E-0DD8E1E688E3}"/>
              </a:ext>
            </a:extLst>
          </p:cNvPr>
          <p:cNvSpPr>
            <a:spLocks noGrp="1"/>
          </p:cNvSpPr>
          <p:nvPr>
            <p:ph type="body" sz="quarter" idx="35" hasCustomPrompt="1"/>
          </p:nvPr>
        </p:nvSpPr>
        <p:spPr>
          <a:xfrm>
            <a:off x="6526815" y="4763957"/>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52" name="Text Placeholder 2">
            <a:extLst>
              <a:ext uri="{FF2B5EF4-FFF2-40B4-BE49-F238E27FC236}">
                <a16:creationId xmlns:a16="http://schemas.microsoft.com/office/drawing/2014/main" id="{E6812367-D7C2-38F8-9A08-4849CCB9816E}"/>
              </a:ext>
            </a:extLst>
          </p:cNvPr>
          <p:cNvSpPr>
            <a:spLocks noGrp="1"/>
          </p:cNvSpPr>
          <p:nvPr>
            <p:ph type="body" sz="quarter" idx="36" hasCustomPrompt="1"/>
          </p:nvPr>
        </p:nvSpPr>
        <p:spPr>
          <a:xfrm>
            <a:off x="7272128" y="4754018"/>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53" name="Text Placeholder 2">
            <a:extLst>
              <a:ext uri="{FF2B5EF4-FFF2-40B4-BE49-F238E27FC236}">
                <a16:creationId xmlns:a16="http://schemas.microsoft.com/office/drawing/2014/main" id="{1CF6663A-724A-1A82-C9AF-31F60FA8A95C}"/>
              </a:ext>
            </a:extLst>
          </p:cNvPr>
          <p:cNvSpPr>
            <a:spLocks noGrp="1"/>
          </p:cNvSpPr>
          <p:nvPr>
            <p:ph type="body" sz="quarter" idx="37" hasCustomPrompt="1"/>
          </p:nvPr>
        </p:nvSpPr>
        <p:spPr>
          <a:xfrm>
            <a:off x="7272127" y="5107968"/>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93A9555C-AB4C-7329-F6EB-24B87F8551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DBE6CDBB-044A-A9DF-1844-FE37CF261EF0}"/>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3698DD6-A4A1-3EA5-A20F-E9F3CF08A5FB}"/>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07A20C62-CC4C-38D8-EBCF-977A90034390}"/>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3" name="object 3">
            <a:extLst>
              <a:ext uri="{FF2B5EF4-FFF2-40B4-BE49-F238E27FC236}">
                <a16:creationId xmlns:a16="http://schemas.microsoft.com/office/drawing/2014/main" id="{C94456BE-BF64-0AAE-3170-6A3981BC3F94}"/>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pic>
        <p:nvPicPr>
          <p:cNvPr id="9" name="Picture 8" descr="A green triangle with a black background&#10;&#10;Description automatically generated with medium confidence">
            <a:extLst>
              <a:ext uri="{FF2B5EF4-FFF2-40B4-BE49-F238E27FC236}">
                <a16:creationId xmlns:a16="http://schemas.microsoft.com/office/drawing/2014/main" id="{BD461C8E-FB35-6C58-E9C0-E1782F8E0A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0" name="Straight Connector 9">
            <a:extLst>
              <a:ext uri="{FF2B5EF4-FFF2-40B4-BE49-F238E27FC236}">
                <a16:creationId xmlns:a16="http://schemas.microsoft.com/office/drawing/2014/main" id="{F536CD3E-6861-E33D-3A44-38389D01A810}"/>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BC5515E7-BE50-E87A-ED9C-5F68314D70A7}"/>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2988664"/>
      </p:ext>
    </p:extLst>
  </p:cSld>
  <p:clrMapOvr>
    <a:masterClrMapping/>
  </p:clrMapOvr>
  <p:extLst>
    <p:ext uri="{DCECCB84-F9BA-43D5-87BE-67443E8EF086}">
      <p15:sldGuideLst xmlns:p15="http://schemas.microsoft.com/office/powerpoint/2012/main">
        <p15:guide id="5" userDrawn="1">
          <p15:clr>
            <a:srgbClr val="FBAE40"/>
          </p15:clr>
        </p15:guide>
        <p15:guide id="6" pos="76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genda_Simple">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1F347BE-405E-B8FF-B83C-ED8B160C3B6B}"/>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sp>
        <p:nvSpPr>
          <p:cNvPr id="11" name="Text Placeholder 6">
            <a:extLst>
              <a:ext uri="{FF2B5EF4-FFF2-40B4-BE49-F238E27FC236}">
                <a16:creationId xmlns:a16="http://schemas.microsoft.com/office/drawing/2014/main" id="{9A06B0C1-2959-3846-B533-91FF527E0C9A}"/>
              </a:ext>
            </a:extLst>
          </p:cNvPr>
          <p:cNvSpPr>
            <a:spLocks noGrp="1"/>
          </p:cNvSpPr>
          <p:nvPr>
            <p:ph type="body" sz="quarter" idx="13" hasCustomPrompt="1"/>
          </p:nvPr>
        </p:nvSpPr>
        <p:spPr>
          <a:xfrm>
            <a:off x="355740" y="1330190"/>
            <a:ext cx="11303000"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add text</a:t>
            </a:r>
          </a:p>
          <a:p>
            <a:pPr lvl="1"/>
            <a:endParaRPr lang="en-US"/>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17B6DAC1-24BC-F44B-B44B-9CDE8F9E0E33}"/>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6" name="object 3">
            <a:extLst>
              <a:ext uri="{FF2B5EF4-FFF2-40B4-BE49-F238E27FC236}">
                <a16:creationId xmlns:a16="http://schemas.microsoft.com/office/drawing/2014/main" id="{246E79DA-EC67-C737-99DC-B56B640F96E5}"/>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8" name="Picture 7" descr="A green triangle with a black background&#10;&#10;Description automatically generated with medium confidence">
            <a:extLst>
              <a:ext uri="{FF2B5EF4-FFF2-40B4-BE49-F238E27FC236}">
                <a16:creationId xmlns:a16="http://schemas.microsoft.com/office/drawing/2014/main" id="{1DF8E0AC-72F4-DC5D-EC87-63437F9E4F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9" name="Straight Connector 8">
            <a:extLst>
              <a:ext uri="{FF2B5EF4-FFF2-40B4-BE49-F238E27FC236}">
                <a16:creationId xmlns:a16="http://schemas.microsoft.com/office/drawing/2014/main" id="{B941D281-83F1-F5E1-0E39-1D4BB06A064B}"/>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67C44022-53F5-E0BC-B4A7-1CEA22CA5B38}"/>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52357180"/>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AEC2F1-9FB9-7F98-6E63-1AC1DE95B060}"/>
              </a:ext>
            </a:extLst>
          </p:cNvPr>
          <p:cNvSpPr>
            <a:spLocks noGrp="1"/>
          </p:cNvSpPr>
          <p:nvPr>
            <p:ph type="title"/>
          </p:nvPr>
        </p:nvSpPr>
        <p:spPr>
          <a:xfrm>
            <a:off x="266699" y="431461"/>
            <a:ext cx="11410949" cy="521093"/>
          </a:xfrm>
          <a:prstGeom prst="rect">
            <a:avLst/>
          </a:prstGeom>
        </p:spPr>
        <p:txBody>
          <a:bodyPr vert="horz" lIns="0" tIns="0" rIns="0" bIns="0" rtlCol="0" anchor="ctr">
            <a:normAutofit/>
          </a:bodyPr>
          <a:lstStyle/>
          <a:p>
            <a:r>
              <a:rPr lang="en-US"/>
              <a:t>Click to edit Master title style</a:t>
            </a:r>
          </a:p>
        </p:txBody>
      </p:sp>
      <p:sp>
        <p:nvSpPr>
          <p:cNvPr id="4" name="Text Placeholder 2">
            <a:extLst>
              <a:ext uri="{FF2B5EF4-FFF2-40B4-BE49-F238E27FC236}">
                <a16:creationId xmlns:a16="http://schemas.microsoft.com/office/drawing/2014/main" id="{0F9EE16C-F3B1-4C84-1437-D8093AD3882B}"/>
              </a:ext>
            </a:extLst>
          </p:cNvPr>
          <p:cNvSpPr>
            <a:spLocks noGrp="1"/>
          </p:cNvSpPr>
          <p:nvPr>
            <p:ph type="body" idx="1"/>
          </p:nvPr>
        </p:nvSpPr>
        <p:spPr>
          <a:xfrm>
            <a:off x="266700" y="1131888"/>
            <a:ext cx="11410950" cy="5030787"/>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3073471"/>
      </p:ext>
    </p:extLst>
  </p:cSld>
  <p:clrMap bg1="lt1" tx1="dk1" bg2="lt2" tx2="dk2" accent1="accent1" accent2="accent2" accent3="accent3" accent4="accent4" accent5="accent5" accent6="accent6" hlink="hlink" folHlink="folHlink"/>
  <p:sldLayoutIdLst>
    <p:sldLayoutId id="2147483795" r:id="rId1"/>
    <p:sldLayoutId id="2147483797" r:id="rId2"/>
    <p:sldLayoutId id="2147483843"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6" r:id="rId20"/>
    <p:sldLayoutId id="2147483817" r:id="rId21"/>
    <p:sldLayoutId id="2147483818" r:id="rId22"/>
    <p:sldLayoutId id="2147483819" r:id="rId23"/>
    <p:sldLayoutId id="2147483820" r:id="rId24"/>
    <p:sldLayoutId id="2147483821" r:id="rId25"/>
    <p:sldLayoutId id="2147483822" r:id="rId26"/>
    <p:sldLayoutId id="2147483823" r:id="rId27"/>
    <p:sldLayoutId id="2147483824" r:id="rId28"/>
    <p:sldLayoutId id="2147483825" r:id="rId29"/>
    <p:sldLayoutId id="2147483826" r:id="rId30"/>
    <p:sldLayoutId id="2147483827" r:id="rId31"/>
    <p:sldLayoutId id="2147483828" r:id="rId32"/>
    <p:sldLayoutId id="2147483829" r:id="rId33"/>
    <p:sldLayoutId id="2147483830" r:id="rId34"/>
    <p:sldLayoutId id="2147483831" r:id="rId35"/>
    <p:sldLayoutId id="2147483832" r:id="rId36"/>
    <p:sldLayoutId id="2147483833" r:id="rId37"/>
    <p:sldLayoutId id="2147483834" r:id="rId38"/>
    <p:sldLayoutId id="2147483835" r:id="rId39"/>
    <p:sldLayoutId id="2147483836" r:id="rId40"/>
    <p:sldLayoutId id="2147483837" r:id="rId41"/>
    <p:sldLayoutId id="2147483838" r:id="rId42"/>
    <p:sldLayoutId id="2147483839" r:id="rId43"/>
    <p:sldLayoutId id="2147483840" r:id="rId44"/>
    <p:sldLayoutId id="2147483841" r:id="rId45"/>
    <p:sldLayoutId id="2147483842" r:id="rId46"/>
    <p:sldLayoutId id="2147483844" r:id="rId47"/>
    <p:sldLayoutId id="2147483845" r:id="rId48"/>
  </p:sldLayoutIdLst>
  <p:hf hdr="0" ftr="0" dt="0"/>
  <p:txStyles>
    <p:titleStyle>
      <a:lvl1pPr algn="l" defTabSz="499116"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p:titleStyle>
    <p:bodyStyle>
      <a:lvl1pPr marL="221760" indent="-221760" algn="l" defTabSz="499116" rtl="0" eaLnBrk="1" latinLnBrk="0" hangingPunct="1">
        <a:lnSpc>
          <a:spcPct val="125000"/>
        </a:lnSpc>
        <a:spcBef>
          <a:spcPts val="379"/>
        </a:spcBef>
        <a:buClr>
          <a:schemeClr val="accent1"/>
        </a:buClr>
        <a:buSzPct val="125000"/>
        <a:buFont typeface="Arial" panose="020B0604020202020204" pitchFamily="34" charset="0"/>
        <a:buChar char="•"/>
        <a:defRPr sz="1698" b="0" i="0" kern="1200">
          <a:solidFill>
            <a:srgbClr val="042126"/>
          </a:solidFill>
          <a:latin typeface="Arial" panose="020B0604020202020204" pitchFamily="34" charset="0"/>
          <a:ea typeface="+mn-ea"/>
          <a:cs typeface="Arial" panose="020B0604020202020204" pitchFamily="34" charset="0"/>
        </a:defRPr>
      </a:lvl1pPr>
      <a:lvl2pPr marL="685800" indent="-228600" algn="l" defTabSz="499116" rtl="0" eaLnBrk="1" latinLnBrk="0" hangingPunct="1">
        <a:lnSpc>
          <a:spcPct val="125000"/>
        </a:lnSpc>
        <a:spcBef>
          <a:spcPts val="243"/>
        </a:spcBef>
        <a:buClr>
          <a:schemeClr val="accent1"/>
        </a:buClr>
        <a:buSzPct val="125000"/>
        <a:buFont typeface="System Font Regular"/>
        <a:buChar char="–"/>
        <a:defRPr sz="1500" b="0" i="0" kern="1200">
          <a:solidFill>
            <a:srgbClr val="042126"/>
          </a:solidFill>
          <a:latin typeface="Arial" panose="020B0604020202020204" pitchFamily="34" charset="0"/>
          <a:ea typeface="+mn-ea"/>
          <a:cs typeface="Arial" panose="020B0604020202020204" pitchFamily="34" charset="0"/>
        </a:defRPr>
      </a:lvl2pPr>
      <a:lvl3pPr marL="1143000" indent="-228600" algn="l" defTabSz="499116" rtl="0" eaLnBrk="1" latinLnBrk="0" hangingPunct="1">
        <a:lnSpc>
          <a:spcPct val="125000"/>
        </a:lnSpc>
        <a:spcBef>
          <a:spcPts val="243"/>
        </a:spcBef>
        <a:buClr>
          <a:schemeClr val="accent1"/>
        </a:buClr>
        <a:buSzPct val="100000"/>
        <a:buFont typeface="Wingdings 3" panose="05040102010807070707" pitchFamily="18" charset="2"/>
        <a:buChar char=""/>
        <a:defRPr sz="1300" b="0" i="0" kern="1200">
          <a:solidFill>
            <a:srgbClr val="042126"/>
          </a:solidFill>
          <a:latin typeface="Arial" panose="020B0604020202020204" pitchFamily="34" charset="0"/>
          <a:ea typeface="+mn-ea"/>
          <a:cs typeface="Arial" panose="020B0604020202020204" pitchFamily="34" charset="0"/>
        </a:defRPr>
      </a:lvl3pPr>
      <a:lvl4pPr marL="1371600"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1000" b="0" i="0" kern="1200">
          <a:solidFill>
            <a:srgbClr val="4C4D4F"/>
          </a:solidFill>
          <a:latin typeface="Arial" panose="020B0604020202020204" pitchFamily="34" charset="0"/>
          <a:ea typeface="+mn-ea"/>
          <a:cs typeface="Arial" panose="020B0604020202020204" pitchFamily="34" charset="0"/>
        </a:defRPr>
      </a:lvl4pPr>
      <a:lvl5pPr marL="1776413"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900" b="0" i="0" kern="1200">
          <a:solidFill>
            <a:srgbClr val="042126"/>
          </a:solidFill>
          <a:latin typeface="Arial" panose="020B0604020202020204" pitchFamily="34" charset="0"/>
          <a:ea typeface="+mn-ea"/>
          <a:cs typeface="Arial" panose="020B0604020202020204" pitchFamily="34" charset="0"/>
        </a:defRPr>
      </a:lvl5pPr>
      <a:lvl6pPr marL="1330562" indent="-221760" algn="l" defTabSz="499116" rtl="0" eaLnBrk="1" latinLnBrk="0" hangingPunct="1">
        <a:lnSpc>
          <a:spcPct val="125000"/>
        </a:lnSpc>
        <a:spcBef>
          <a:spcPts val="243"/>
        </a:spcBef>
        <a:buClr>
          <a:schemeClr val="tx2"/>
        </a:buClr>
        <a:buFont typeface="Courier New" panose="02070309020205020404" pitchFamily="49" charset="0"/>
        <a:buChar char="o"/>
        <a:defRPr sz="1091" kern="1200">
          <a:solidFill>
            <a:srgbClr val="4C4D4F"/>
          </a:solidFill>
          <a:latin typeface="+mn-lt"/>
          <a:ea typeface="+mn-ea"/>
          <a:cs typeface="+mn-cs"/>
        </a:defRPr>
      </a:lvl6pPr>
      <a:lvl7pPr marL="1622127"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7pPr>
      <a:lvl8pPr marL="1871684"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8pPr>
      <a:lvl9pPr marL="2121243"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9pPr>
    </p:bodyStyle>
    <p:otherStyle>
      <a:defPPr>
        <a:defRPr lang="en-US"/>
      </a:defPPr>
      <a:lvl1pPr marL="0" algn="l" defTabSz="499116" rtl="0" eaLnBrk="1" latinLnBrk="0" hangingPunct="1">
        <a:defRPr sz="982" kern="1200">
          <a:solidFill>
            <a:schemeClr val="tx1"/>
          </a:solidFill>
          <a:latin typeface="+mn-lt"/>
          <a:ea typeface="+mn-ea"/>
          <a:cs typeface="+mn-cs"/>
        </a:defRPr>
      </a:lvl1pPr>
      <a:lvl2pPr marL="249558" algn="l" defTabSz="499116" rtl="0" eaLnBrk="1" latinLnBrk="0" hangingPunct="1">
        <a:defRPr sz="982" kern="1200">
          <a:solidFill>
            <a:schemeClr val="tx1"/>
          </a:solidFill>
          <a:latin typeface="+mn-lt"/>
          <a:ea typeface="+mn-ea"/>
          <a:cs typeface="+mn-cs"/>
        </a:defRPr>
      </a:lvl2pPr>
      <a:lvl3pPr marL="499116" algn="l" defTabSz="499116" rtl="0" eaLnBrk="1" latinLnBrk="0" hangingPunct="1">
        <a:defRPr sz="982" kern="1200">
          <a:solidFill>
            <a:schemeClr val="tx1"/>
          </a:solidFill>
          <a:latin typeface="+mn-lt"/>
          <a:ea typeface="+mn-ea"/>
          <a:cs typeface="+mn-cs"/>
        </a:defRPr>
      </a:lvl3pPr>
      <a:lvl4pPr marL="748674" algn="l" defTabSz="499116" rtl="0" eaLnBrk="1" latinLnBrk="0" hangingPunct="1">
        <a:defRPr sz="982" kern="1200">
          <a:solidFill>
            <a:schemeClr val="tx1"/>
          </a:solidFill>
          <a:latin typeface="+mn-lt"/>
          <a:ea typeface="+mn-ea"/>
          <a:cs typeface="+mn-cs"/>
        </a:defRPr>
      </a:lvl4pPr>
      <a:lvl5pPr marL="998232" algn="l" defTabSz="499116" rtl="0" eaLnBrk="1" latinLnBrk="0" hangingPunct="1">
        <a:defRPr sz="982" kern="1200">
          <a:solidFill>
            <a:schemeClr val="tx1"/>
          </a:solidFill>
          <a:latin typeface="+mn-lt"/>
          <a:ea typeface="+mn-ea"/>
          <a:cs typeface="+mn-cs"/>
        </a:defRPr>
      </a:lvl5pPr>
      <a:lvl6pPr marL="1247790" algn="l" defTabSz="499116" rtl="0" eaLnBrk="1" latinLnBrk="0" hangingPunct="1">
        <a:defRPr sz="982" kern="1200">
          <a:solidFill>
            <a:schemeClr val="tx1"/>
          </a:solidFill>
          <a:latin typeface="+mn-lt"/>
          <a:ea typeface="+mn-ea"/>
          <a:cs typeface="+mn-cs"/>
        </a:defRPr>
      </a:lvl6pPr>
      <a:lvl7pPr marL="1497348" algn="l" defTabSz="499116" rtl="0" eaLnBrk="1" latinLnBrk="0" hangingPunct="1">
        <a:defRPr sz="982" kern="1200">
          <a:solidFill>
            <a:schemeClr val="tx1"/>
          </a:solidFill>
          <a:latin typeface="+mn-lt"/>
          <a:ea typeface="+mn-ea"/>
          <a:cs typeface="+mn-cs"/>
        </a:defRPr>
      </a:lvl7pPr>
      <a:lvl8pPr marL="1746906" algn="l" defTabSz="499116" rtl="0" eaLnBrk="1" latinLnBrk="0" hangingPunct="1">
        <a:defRPr sz="982" kern="1200">
          <a:solidFill>
            <a:schemeClr val="tx1"/>
          </a:solidFill>
          <a:latin typeface="+mn-lt"/>
          <a:ea typeface="+mn-ea"/>
          <a:cs typeface="+mn-cs"/>
        </a:defRPr>
      </a:lvl8pPr>
      <a:lvl9pPr marL="1996463" algn="l" defTabSz="499116" rtl="0" eaLnBrk="1" latinLnBrk="0" hangingPunct="1">
        <a:defRPr sz="982"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2667">
          <p15:clr>
            <a:srgbClr val="F26B43"/>
          </p15:clr>
        </p15:guide>
        <p15:guide id="4" pos="11875">
          <p15:clr>
            <a:srgbClr val="F26B43"/>
          </p15:clr>
        </p15:guide>
        <p15:guide id="5" orient="horz">
          <p15:clr>
            <a:srgbClr val="F26B43"/>
          </p15:clr>
        </p15:guide>
        <p15:guide id="6" orient="horz" pos="7125">
          <p15:clr>
            <a:srgbClr val="F26B43"/>
          </p15:clr>
        </p15:guide>
        <p15:guide id="8" orient="horz" pos="6412">
          <p15:clr>
            <a:srgbClr val="F26B43"/>
          </p15:clr>
        </p15:guide>
        <p15:guide id="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hyperlink" Target="https://5627605.fs1.hubspotusercontent-na1.net/hubfs/5627605/Nonresidential%20Authorization%20Criteria%206%20and%2030%20hours_1.19.2024.pdf" TargetMode="External"/><Relationship Id="rId7" Type="http://schemas.openxmlformats.org/officeDocument/2006/relationships/image" Target="../media/image18.svg"/><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hyperlink" Target="https://5627605.fs1.hubspotusercontent-na1.net/hubfs/5627605/Nonresidential%20Authorization%20Criteria%206%20and%2030%20hours_1.19.2024.pdf" TargetMode="External"/><Relationship Id="rId7" Type="http://schemas.openxmlformats.org/officeDocument/2006/relationships/image" Target="../media/image18.svg"/><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slide" Target="slide52.xml"/><Relationship Id="rId3" Type="http://schemas.openxmlformats.org/officeDocument/2006/relationships/slide" Target="slide3.xml"/><Relationship Id="rId7" Type="http://schemas.openxmlformats.org/officeDocument/2006/relationships/slide" Target="slide23.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slide" Target="slide10.xml"/><Relationship Id="rId5" Type="http://schemas.openxmlformats.org/officeDocument/2006/relationships/slide" Target="slide7.xml"/><Relationship Id="rId4" Type="http://schemas.openxmlformats.org/officeDocument/2006/relationships/slide" Target="slide5.xml"/><Relationship Id="rId9" Type="http://schemas.openxmlformats.org/officeDocument/2006/relationships/slide" Target="slide56.xml"/></Relationships>
</file>

<file path=ppt/slides/_rels/slide20.xml.rels><?xml version="1.0" encoding="UTF-8" standalone="yes"?>
<Relationships xmlns="http://schemas.openxmlformats.org/package/2006/relationships"><Relationship Id="rId3" Type="http://schemas.openxmlformats.org/officeDocument/2006/relationships/hyperlink" Target="https://www.revisor.mn.gov/statutes/cite/254B.19#stat.254B.19.1"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3.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hyperlink" Target="https://mhcp.kepro.com/training" TargetMode="External"/><Relationship Id="rId7"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48.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hyperlink" Target="https://5627605.fs1.hubspotusercontent-na1.net/hubfs/5627605/Atrezzo%20Provider%20Portal%20-%20UM%20Create%20Case%20Wizard%20Enhancement-2.mp4" TargetMode="External"/><Relationship Id="rId9"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5.xml"/><Relationship Id="rId5" Type="http://schemas.openxmlformats.org/officeDocument/2006/relationships/image" Target="../media/image43.sv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5.xml"/><Relationship Id="rId5" Type="http://schemas.openxmlformats.org/officeDocument/2006/relationships/image" Target="../media/image46.sv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5.xml"/><Relationship Id="rId5" Type="http://schemas.openxmlformats.org/officeDocument/2006/relationships/image" Target="../media/image49.sv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25.xml"/><Relationship Id="rId5" Type="http://schemas.openxmlformats.org/officeDocument/2006/relationships/image" Target="../media/image53.sv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25.xml"/><Relationship Id="rId5" Type="http://schemas.openxmlformats.org/officeDocument/2006/relationships/image" Target="../media/image56.png"/><Relationship Id="rId4" Type="http://schemas.openxmlformats.org/officeDocument/2006/relationships/image" Target="../media/image55.sv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25.xml"/><Relationship Id="rId5" Type="http://schemas.openxmlformats.org/officeDocument/2006/relationships/image" Target="../media/image59.png"/><Relationship Id="rId4" Type="http://schemas.openxmlformats.org/officeDocument/2006/relationships/image" Target="../media/image58.sv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25.xml"/><Relationship Id="rId5" Type="http://schemas.openxmlformats.org/officeDocument/2006/relationships/image" Target="../media/image62.png"/><Relationship Id="rId4" Type="http://schemas.openxmlformats.org/officeDocument/2006/relationships/image" Target="../media/image61.sv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25.xml"/><Relationship Id="rId6" Type="http://schemas.openxmlformats.org/officeDocument/2006/relationships/hyperlink" Target="https://mhcp.kepro.com/training" TargetMode="External"/><Relationship Id="rId5" Type="http://schemas.openxmlformats.org/officeDocument/2006/relationships/hyperlink" Target="mailto:MNProviderIssues@kepro.com" TargetMode="External"/><Relationship Id="rId4" Type="http://schemas.openxmlformats.org/officeDocument/2006/relationships/image" Target="../media/image64.sv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25.xml"/><Relationship Id="rId5" Type="http://schemas.openxmlformats.org/officeDocument/2006/relationships/image" Target="../media/image66.png"/><Relationship Id="rId4" Type="http://schemas.openxmlformats.org/officeDocument/2006/relationships/image" Target="../media/image64.sv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25.xml"/><Relationship Id="rId5" Type="http://schemas.openxmlformats.org/officeDocument/2006/relationships/image" Target="../media/image67.png"/><Relationship Id="rId4" Type="http://schemas.openxmlformats.org/officeDocument/2006/relationships/image" Target="../media/image64.sv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25.xml"/><Relationship Id="rId5" Type="http://schemas.openxmlformats.org/officeDocument/2006/relationships/image" Target="../media/image68.png"/><Relationship Id="rId4" Type="http://schemas.openxmlformats.org/officeDocument/2006/relationships/image" Target="../media/image64.svg"/></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25.xml"/><Relationship Id="rId5" Type="http://schemas.openxmlformats.org/officeDocument/2006/relationships/image" Target="../media/image69.png"/><Relationship Id="rId4" Type="http://schemas.openxmlformats.org/officeDocument/2006/relationships/image" Target="../media/image64.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25.xml"/><Relationship Id="rId5" Type="http://schemas.openxmlformats.org/officeDocument/2006/relationships/image" Target="../media/image72.png"/><Relationship Id="rId4" Type="http://schemas.openxmlformats.org/officeDocument/2006/relationships/image" Target="../media/image71.svg"/></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25.xml"/><Relationship Id="rId5" Type="http://schemas.openxmlformats.org/officeDocument/2006/relationships/image" Target="../media/image75.png"/><Relationship Id="rId4" Type="http://schemas.openxmlformats.org/officeDocument/2006/relationships/image" Target="../media/image74.svg"/></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1.xml"/><Relationship Id="rId1" Type="http://schemas.openxmlformats.org/officeDocument/2006/relationships/slideLayout" Target="../slideLayouts/slideLayout25.xml"/><Relationship Id="rId5" Type="http://schemas.openxmlformats.org/officeDocument/2006/relationships/image" Target="../media/image76.png"/><Relationship Id="rId4" Type="http://schemas.openxmlformats.org/officeDocument/2006/relationships/image" Target="../media/image74.svg"/></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2.xml"/><Relationship Id="rId1" Type="http://schemas.openxmlformats.org/officeDocument/2006/relationships/slideLayout" Target="../slideLayouts/slideLayout2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svg"/></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3.xml"/><Relationship Id="rId1" Type="http://schemas.openxmlformats.org/officeDocument/2006/relationships/slideLayout" Target="../slideLayouts/slideLayout25.xml"/><Relationship Id="rId5" Type="http://schemas.openxmlformats.org/officeDocument/2006/relationships/image" Target="../media/image83.png"/><Relationship Id="rId4" Type="http://schemas.openxmlformats.org/officeDocument/2006/relationships/image" Target="../media/image82.svg"/></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4.xml"/><Relationship Id="rId1" Type="http://schemas.openxmlformats.org/officeDocument/2006/relationships/slideLayout" Target="../slideLayouts/slideLayout25.xml"/><Relationship Id="rId5" Type="http://schemas.openxmlformats.org/officeDocument/2006/relationships/image" Target="../media/image84.png"/><Relationship Id="rId4" Type="http://schemas.openxmlformats.org/officeDocument/2006/relationships/image" Target="../media/image82.svg"/></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8.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9.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0.xm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2.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3.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4.xml"/><Relationship Id="rId1" Type="http://schemas.openxmlformats.org/officeDocument/2006/relationships/slideLayout" Target="../slideLayouts/slideLayout20.xml"/><Relationship Id="rId4" Type="http://schemas.openxmlformats.org/officeDocument/2006/relationships/image" Target="../media/image94.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3.mp4"/><Relationship Id="rId1" Type="http://schemas.openxmlformats.org/officeDocument/2006/relationships/video" Target="NULL" TargetMode="External"/><Relationship Id="rId5" Type="http://schemas.openxmlformats.org/officeDocument/2006/relationships/image" Target="../media/image95.png"/><Relationship Id="rId4" Type="http://schemas.openxmlformats.org/officeDocument/2006/relationships/notesSlide" Target="../notesSlides/notesSlide56.xml"/></Relationships>
</file>

<file path=ppt/slides/_rels/slide58.xml.rels><?xml version="1.0" encoding="UTF-8" standalone="yes"?>
<Relationships xmlns="http://schemas.openxmlformats.org/package/2006/relationships"><Relationship Id="rId3" Type="http://schemas.openxmlformats.org/officeDocument/2006/relationships/hyperlink" Target="https://www.dhs.state.mn.us/main/idcplg?IdcService=GET_DYNAMIC_CONVERSION&amp;RevisionSelectionMethod=LatestReleased&amp;dDocName=ID_008949" TargetMode="External"/><Relationship Id="rId7" Type="http://schemas.openxmlformats.org/officeDocument/2006/relationships/hyperlink" Target="https://www.revisor.mn.gov/statutes/cite/254B.05" TargetMode="External"/><Relationship Id="rId2" Type="http://schemas.openxmlformats.org/officeDocument/2006/relationships/notesSlide" Target="../notesSlides/notesSlide57.xml"/><Relationship Id="rId1" Type="http://schemas.openxmlformats.org/officeDocument/2006/relationships/slideLayout" Target="../slideLayouts/slideLayout36.xml"/><Relationship Id="rId6" Type="http://schemas.openxmlformats.org/officeDocument/2006/relationships/hyperlink" Target="https://www.revisor.mn.gov/statutes/cite/245G" TargetMode="External"/><Relationship Id="rId5" Type="http://schemas.openxmlformats.org/officeDocument/2006/relationships/hyperlink" Target="https://www.dhs.state.mn.us/main/idcplg?IdcService=GET_DYNAMIC_CONVERSION&amp;RevisionSelectionMethod=LatestReleased&amp;dDocName=id_008925#forms" TargetMode="External"/><Relationship Id="rId4" Type="http://schemas.openxmlformats.org/officeDocument/2006/relationships/hyperlink" Target="https://www.dhs.state.mn.us/main/idcplg?IdcService=GET_DYNAMIC_CONVERSION&amp;RevisionSelectionMethod=LatestReleased&amp;dDocName=id_008925"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97.svg"/><Relationship Id="rId2" Type="http://schemas.openxmlformats.org/officeDocument/2006/relationships/image" Target="../media/image96.png"/><Relationship Id="rId1" Type="http://schemas.openxmlformats.org/officeDocument/2006/relationships/slideLayout" Target="../slideLayouts/slideLayout45.xml"/><Relationship Id="rId5" Type="http://schemas.openxmlformats.org/officeDocument/2006/relationships/image" Target="../media/image99.svg"/><Relationship Id="rId4" Type="http://schemas.openxmlformats.org/officeDocument/2006/relationships/image" Target="../media/image9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27AB77-38C2-946D-BA21-AD49AD99B38B}"/>
              </a:ext>
            </a:extLst>
          </p:cNvPr>
          <p:cNvSpPr>
            <a:spLocks noGrp="1"/>
          </p:cNvSpPr>
          <p:nvPr>
            <p:ph type="body" sz="quarter" idx="10"/>
          </p:nvPr>
        </p:nvSpPr>
        <p:spPr>
          <a:xfrm>
            <a:off x="1010389" y="3429000"/>
            <a:ext cx="5492011" cy="888935"/>
          </a:xfrm>
        </p:spPr>
        <p:txBody>
          <a:bodyPr/>
          <a:lstStyle/>
          <a:p>
            <a:r>
              <a:rPr lang="en-US" sz="2400" b="1" dirty="0">
                <a:solidFill>
                  <a:srgbClr val="042126"/>
                </a:solidFill>
              </a:rPr>
              <a:t>MN SUD Prior Authorization Submission Requirements</a:t>
            </a:r>
            <a:endParaRPr lang="en-US" b="1" dirty="0">
              <a:solidFill>
                <a:srgbClr val="042126"/>
              </a:solidFill>
            </a:endParaRPr>
          </a:p>
        </p:txBody>
      </p:sp>
      <p:sp>
        <p:nvSpPr>
          <p:cNvPr id="3" name="Text Placeholder 2">
            <a:extLst>
              <a:ext uri="{FF2B5EF4-FFF2-40B4-BE49-F238E27FC236}">
                <a16:creationId xmlns:a16="http://schemas.microsoft.com/office/drawing/2014/main" id="{3B703255-375A-73F2-406D-0B0CB46CA042}"/>
              </a:ext>
            </a:extLst>
          </p:cNvPr>
          <p:cNvSpPr>
            <a:spLocks noGrp="1"/>
          </p:cNvSpPr>
          <p:nvPr>
            <p:ph type="body" sz="quarter" idx="11"/>
          </p:nvPr>
        </p:nvSpPr>
        <p:spPr>
          <a:xfrm>
            <a:off x="1010389" y="4622838"/>
            <a:ext cx="5612084" cy="459444"/>
          </a:xfrm>
        </p:spPr>
        <p:txBody>
          <a:bodyPr/>
          <a:lstStyle/>
          <a:p>
            <a:r>
              <a:rPr lang="fr-FR" b="0" dirty="0">
                <a:solidFill>
                  <a:srgbClr val="2BBC2B"/>
                </a:solidFill>
              </a:rPr>
              <a:t>Utilization Management Provider Training</a:t>
            </a:r>
            <a:endParaRPr lang="en-US" b="0" dirty="0">
              <a:solidFill>
                <a:srgbClr val="2BBC2B"/>
              </a:solidFill>
            </a:endParaRPr>
          </a:p>
        </p:txBody>
      </p:sp>
    </p:spTree>
    <p:extLst>
      <p:ext uri="{BB962C8B-B14F-4D97-AF65-F5344CB8AC3E}">
        <p14:creationId xmlns:p14="http://schemas.microsoft.com/office/powerpoint/2010/main" val="1607031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2D6165-935D-E007-2C33-930436AF1EF0}"/>
              </a:ext>
            </a:extLst>
          </p:cNvPr>
          <p:cNvSpPr>
            <a:spLocks noGrp="1"/>
          </p:cNvSpPr>
          <p:nvPr>
            <p:ph type="body" sz="quarter" idx="12"/>
          </p:nvPr>
        </p:nvSpPr>
        <p:spPr/>
        <p:txBody>
          <a:bodyPr>
            <a:normAutofit fontScale="70000" lnSpcReduction="20000"/>
          </a:bodyPr>
          <a:lstStyle/>
          <a:p>
            <a:r>
              <a:rPr lang="en-US" dirty="0">
                <a:solidFill>
                  <a:srgbClr val="F5F0EA"/>
                </a:solidFill>
              </a:rPr>
              <a:t>Documentation </a:t>
            </a:r>
          </a:p>
          <a:p>
            <a:r>
              <a:rPr lang="en-US" dirty="0">
                <a:solidFill>
                  <a:srgbClr val="F5F0EA"/>
                </a:solidFill>
              </a:rPr>
              <a:t>Requirements and Standards</a:t>
            </a:r>
          </a:p>
        </p:txBody>
      </p:sp>
      <p:sp>
        <p:nvSpPr>
          <p:cNvPr id="3" name="Text Placeholder 2">
            <a:extLst>
              <a:ext uri="{FF2B5EF4-FFF2-40B4-BE49-F238E27FC236}">
                <a16:creationId xmlns:a16="http://schemas.microsoft.com/office/drawing/2014/main" id="{B2A48D3C-5012-62FB-2A35-D9553AED3D83}"/>
              </a:ext>
            </a:extLst>
          </p:cNvPr>
          <p:cNvSpPr>
            <a:spLocks noGrp="1"/>
          </p:cNvSpPr>
          <p:nvPr>
            <p:ph type="body" idx="1"/>
          </p:nvPr>
        </p:nvSpPr>
        <p:spPr>
          <a:xfrm>
            <a:off x="968375" y="2353728"/>
            <a:ext cx="10255250" cy="499012"/>
          </a:xfrm>
        </p:spPr>
        <p:txBody>
          <a:bodyPr/>
          <a:lstStyle/>
          <a:p>
            <a:r>
              <a:rPr lang="en-US" dirty="0"/>
              <a:t>PART four</a:t>
            </a:r>
          </a:p>
        </p:txBody>
      </p:sp>
      <p:cxnSp>
        <p:nvCxnSpPr>
          <p:cNvPr id="4" name="Straight Connector 3">
            <a:extLst>
              <a:ext uri="{FF2B5EF4-FFF2-40B4-BE49-F238E27FC236}">
                <a16:creationId xmlns:a16="http://schemas.microsoft.com/office/drawing/2014/main" id="{4AA64AF3-30DA-0E89-2855-5B2FA82B7303}"/>
              </a:ext>
            </a:extLst>
          </p:cNvPr>
          <p:cNvCxnSpPr/>
          <p:nvPr/>
        </p:nvCxnSpPr>
        <p:spPr>
          <a:xfrm>
            <a:off x="5068478" y="2960017"/>
            <a:ext cx="205504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5322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DEA0D-FDF9-4FD6-BD26-33096C3E4CDF}"/>
              </a:ext>
            </a:extLst>
          </p:cNvPr>
          <p:cNvSpPr>
            <a:spLocks noGrp="1"/>
          </p:cNvSpPr>
          <p:nvPr>
            <p:ph type="body" sz="quarter" idx="16"/>
          </p:nvPr>
        </p:nvSpPr>
        <p:spPr>
          <a:xfrm>
            <a:off x="641693" y="1788198"/>
            <a:ext cx="2780950" cy="521092"/>
          </a:xfrm>
        </p:spPr>
        <p:txBody>
          <a:bodyPr/>
          <a:lstStyle/>
          <a:p>
            <a:pPr marL="55563">
              <a:lnSpc>
                <a:spcPct val="100000"/>
              </a:lnSpc>
              <a:buClr>
                <a:schemeClr val="accent2"/>
              </a:buClr>
              <a:defRPr/>
            </a:pPr>
            <a:r>
              <a:rPr lang="en-US" sz="1600" b="1" dirty="0">
                <a:solidFill>
                  <a:srgbClr val="042126"/>
                </a:solidFill>
              </a:rPr>
              <a:t>Current Comprehensive</a:t>
            </a:r>
          </a:p>
          <a:p>
            <a:pPr marL="55563">
              <a:lnSpc>
                <a:spcPct val="100000"/>
              </a:lnSpc>
              <a:buClr>
                <a:schemeClr val="accent2"/>
              </a:buClr>
              <a:defRPr/>
            </a:pPr>
            <a:r>
              <a:rPr lang="en-US" sz="1600" b="1" dirty="0">
                <a:solidFill>
                  <a:srgbClr val="042126"/>
                </a:solidFill>
              </a:rPr>
              <a:t> </a:t>
            </a:r>
            <a:r>
              <a:rPr lang="en-US" b="1" dirty="0">
                <a:solidFill>
                  <a:srgbClr val="042126"/>
                </a:solidFill>
              </a:rPr>
              <a:t>A</a:t>
            </a:r>
            <a:r>
              <a:rPr lang="en-US" sz="1600" b="1" dirty="0">
                <a:solidFill>
                  <a:srgbClr val="042126"/>
                </a:solidFill>
              </a:rPr>
              <a:t>ssessment </a:t>
            </a:r>
          </a:p>
          <a:p>
            <a:endParaRPr lang="en-US" dirty="0"/>
          </a:p>
        </p:txBody>
      </p:sp>
      <p:sp>
        <p:nvSpPr>
          <p:cNvPr id="3" name="Text Placeholder 2">
            <a:extLst>
              <a:ext uri="{FF2B5EF4-FFF2-40B4-BE49-F238E27FC236}">
                <a16:creationId xmlns:a16="http://schemas.microsoft.com/office/drawing/2014/main" id="{0CE9D373-321B-6E29-C995-4B9E9E897AEC}"/>
              </a:ext>
            </a:extLst>
          </p:cNvPr>
          <p:cNvSpPr>
            <a:spLocks noGrp="1"/>
          </p:cNvSpPr>
          <p:nvPr>
            <p:ph type="body" sz="quarter" idx="17"/>
          </p:nvPr>
        </p:nvSpPr>
        <p:spPr>
          <a:xfrm>
            <a:off x="8601078" y="1788198"/>
            <a:ext cx="2780950" cy="384822"/>
          </a:xfrm>
        </p:spPr>
        <p:txBody>
          <a:bodyPr/>
          <a:lstStyle/>
          <a:p>
            <a:pPr algn="ctr">
              <a:buClr>
                <a:schemeClr val="accent2"/>
              </a:buClr>
              <a:defRPr/>
            </a:pPr>
            <a:r>
              <a:rPr lang="en-US" sz="1600" b="1" dirty="0">
                <a:solidFill>
                  <a:srgbClr val="042126"/>
                </a:solidFill>
              </a:rPr>
              <a:t>Most recent Treatment Plan </a:t>
            </a:r>
          </a:p>
          <a:p>
            <a:pPr algn="ctr">
              <a:buClr>
                <a:schemeClr val="accent2"/>
              </a:buClr>
              <a:defRPr/>
            </a:pPr>
            <a:r>
              <a:rPr lang="en-US" sz="1600" b="1" dirty="0">
                <a:solidFill>
                  <a:srgbClr val="042126"/>
                </a:solidFill>
              </a:rPr>
              <a:t>or Treatment Plan Review</a:t>
            </a:r>
            <a:endParaRPr lang="en-US" dirty="0"/>
          </a:p>
        </p:txBody>
      </p:sp>
      <p:sp>
        <p:nvSpPr>
          <p:cNvPr id="4" name="Text Placeholder 3">
            <a:extLst>
              <a:ext uri="{FF2B5EF4-FFF2-40B4-BE49-F238E27FC236}">
                <a16:creationId xmlns:a16="http://schemas.microsoft.com/office/drawing/2014/main" id="{BFCB7DC1-CDC9-E556-FFF4-3DCDED16BFAA}"/>
              </a:ext>
            </a:extLst>
          </p:cNvPr>
          <p:cNvSpPr>
            <a:spLocks noGrp="1"/>
          </p:cNvSpPr>
          <p:nvPr>
            <p:ph type="body" sz="quarter" idx="19"/>
          </p:nvPr>
        </p:nvSpPr>
        <p:spPr/>
        <p:txBody>
          <a:bodyPr/>
          <a:lstStyle/>
          <a:p>
            <a:r>
              <a:rPr lang="en-US" dirty="0"/>
              <a:t>Questionnaire</a:t>
            </a:r>
          </a:p>
        </p:txBody>
      </p:sp>
      <p:sp>
        <p:nvSpPr>
          <p:cNvPr id="5" name="Text Placeholder 4">
            <a:extLst>
              <a:ext uri="{FF2B5EF4-FFF2-40B4-BE49-F238E27FC236}">
                <a16:creationId xmlns:a16="http://schemas.microsoft.com/office/drawing/2014/main" id="{6EFF68FE-4FA5-4460-C0AF-F3B8E4155E97}"/>
              </a:ext>
            </a:extLst>
          </p:cNvPr>
          <p:cNvSpPr>
            <a:spLocks noGrp="1"/>
          </p:cNvSpPr>
          <p:nvPr>
            <p:ph type="body" sz="quarter" idx="20"/>
          </p:nvPr>
        </p:nvSpPr>
        <p:spPr>
          <a:xfrm>
            <a:off x="639794" y="2434202"/>
            <a:ext cx="2780949" cy="521093"/>
          </a:xfrm>
        </p:spPr>
        <p:txBody>
          <a:bodyPr/>
          <a:lstStyle/>
          <a:p>
            <a:r>
              <a:rPr lang="en-US" sz="1400" dirty="0">
                <a:solidFill>
                  <a:srgbClr val="042126"/>
                </a:solidFill>
              </a:rPr>
              <a:t>(or Initial Services Plan if request is prior to completion of comprehensive assessment)</a:t>
            </a:r>
            <a:endParaRPr lang="en-US" sz="1400" strike="sngStrike" dirty="0">
              <a:solidFill>
                <a:srgbClr val="042126"/>
              </a:solidFill>
            </a:endParaRPr>
          </a:p>
        </p:txBody>
      </p:sp>
      <p:sp>
        <p:nvSpPr>
          <p:cNvPr id="6" name="Text Placeholder 5">
            <a:extLst>
              <a:ext uri="{FF2B5EF4-FFF2-40B4-BE49-F238E27FC236}">
                <a16:creationId xmlns:a16="http://schemas.microsoft.com/office/drawing/2014/main" id="{1CDDE464-0229-BE64-0CE0-1039F28F7E21}"/>
              </a:ext>
            </a:extLst>
          </p:cNvPr>
          <p:cNvSpPr>
            <a:spLocks noGrp="1"/>
          </p:cNvSpPr>
          <p:nvPr>
            <p:ph type="body" sz="quarter" idx="24"/>
          </p:nvPr>
        </p:nvSpPr>
        <p:spPr/>
        <p:txBody>
          <a:bodyPr/>
          <a:lstStyle/>
          <a:p>
            <a:r>
              <a:rPr lang="en-US" sz="1400" dirty="0">
                <a:solidFill>
                  <a:srgbClr val="042126"/>
                </a:solidFill>
              </a:rPr>
              <a:t>signed by clinician and client</a:t>
            </a:r>
            <a:endParaRPr lang="en-US" dirty="0"/>
          </a:p>
        </p:txBody>
      </p:sp>
      <p:sp>
        <p:nvSpPr>
          <p:cNvPr id="7" name="Text Placeholder 6">
            <a:extLst>
              <a:ext uri="{FF2B5EF4-FFF2-40B4-BE49-F238E27FC236}">
                <a16:creationId xmlns:a16="http://schemas.microsoft.com/office/drawing/2014/main" id="{D955542D-D08B-006C-CB29-B59C65506DE9}"/>
              </a:ext>
            </a:extLst>
          </p:cNvPr>
          <p:cNvSpPr>
            <a:spLocks noGrp="1"/>
          </p:cNvSpPr>
          <p:nvPr>
            <p:ph type="body" sz="quarter" idx="25"/>
          </p:nvPr>
        </p:nvSpPr>
        <p:spPr>
          <a:xfrm>
            <a:off x="658369" y="4677116"/>
            <a:ext cx="2286000" cy="696989"/>
          </a:xfrm>
        </p:spPr>
        <p:txBody>
          <a:bodyPr/>
          <a:lstStyle/>
          <a:p>
            <a:r>
              <a:rPr lang="en-US" sz="1400" dirty="0">
                <a:solidFill>
                  <a:srgbClr val="042126"/>
                </a:solidFill>
              </a:rPr>
              <a:t>Questionnaire or DHS Form (see </a:t>
            </a:r>
            <a:r>
              <a:rPr lang="en-US" sz="1400" dirty="0">
                <a:solidFill>
                  <a:srgbClr val="042126"/>
                </a:solidFill>
                <a:hlinkClick r:id="rId3"/>
              </a:rPr>
              <a:t>here</a:t>
            </a:r>
            <a:r>
              <a:rPr lang="en-US" sz="1400" dirty="0">
                <a:solidFill>
                  <a:srgbClr val="042126"/>
                </a:solidFill>
              </a:rPr>
              <a:t> for more details)</a:t>
            </a:r>
          </a:p>
          <a:p>
            <a:endParaRPr lang="en-US" dirty="0"/>
          </a:p>
        </p:txBody>
      </p:sp>
      <p:sp>
        <p:nvSpPr>
          <p:cNvPr id="8" name="Text Placeholder 7">
            <a:extLst>
              <a:ext uri="{FF2B5EF4-FFF2-40B4-BE49-F238E27FC236}">
                <a16:creationId xmlns:a16="http://schemas.microsoft.com/office/drawing/2014/main" id="{D597C496-0D85-2D14-F84C-D6663E77E9AC}"/>
              </a:ext>
            </a:extLst>
          </p:cNvPr>
          <p:cNvSpPr>
            <a:spLocks noGrp="1"/>
          </p:cNvSpPr>
          <p:nvPr>
            <p:ph type="body" sz="quarter" idx="26"/>
          </p:nvPr>
        </p:nvSpPr>
        <p:spPr>
          <a:xfrm>
            <a:off x="8609442" y="4267200"/>
            <a:ext cx="3077441" cy="203791"/>
          </a:xfrm>
        </p:spPr>
        <p:txBody>
          <a:bodyPr/>
          <a:lstStyle/>
          <a:p>
            <a:r>
              <a:rPr lang="en-US" sz="1600" dirty="0">
                <a:solidFill>
                  <a:srgbClr val="042126"/>
                </a:solidFill>
              </a:rPr>
              <a:t>Progress notes</a:t>
            </a:r>
            <a:endParaRPr lang="en-US" dirty="0"/>
          </a:p>
        </p:txBody>
      </p:sp>
      <p:sp>
        <p:nvSpPr>
          <p:cNvPr id="9" name="Text Placeholder 8">
            <a:extLst>
              <a:ext uri="{FF2B5EF4-FFF2-40B4-BE49-F238E27FC236}">
                <a16:creationId xmlns:a16="http://schemas.microsoft.com/office/drawing/2014/main" id="{C962B7F8-B4B9-504B-C77B-FB5239F59F79}"/>
              </a:ext>
            </a:extLst>
          </p:cNvPr>
          <p:cNvSpPr>
            <a:spLocks noGrp="1"/>
          </p:cNvSpPr>
          <p:nvPr>
            <p:ph type="body" sz="quarter" idx="27"/>
          </p:nvPr>
        </p:nvSpPr>
        <p:spPr>
          <a:xfrm>
            <a:off x="8605278" y="4684980"/>
            <a:ext cx="2286000" cy="689125"/>
          </a:xfrm>
        </p:spPr>
        <p:txBody>
          <a:bodyPr/>
          <a:lstStyle/>
          <a:p>
            <a:r>
              <a:rPr lang="en-US" sz="1400" dirty="0">
                <a:solidFill>
                  <a:srgbClr val="042126"/>
                </a:solidFill>
              </a:rPr>
              <a:t>Progress notes, treatment plan reviews or integrated treatment plan reviews</a:t>
            </a:r>
            <a:endParaRPr lang="en-US" dirty="0"/>
          </a:p>
        </p:txBody>
      </p:sp>
      <p:sp>
        <p:nvSpPr>
          <p:cNvPr id="10" name="Title 9">
            <a:extLst>
              <a:ext uri="{FF2B5EF4-FFF2-40B4-BE49-F238E27FC236}">
                <a16:creationId xmlns:a16="http://schemas.microsoft.com/office/drawing/2014/main" id="{E20DD9D6-AABA-C94F-F5E9-BDE166E6A880}"/>
              </a:ext>
            </a:extLst>
          </p:cNvPr>
          <p:cNvSpPr>
            <a:spLocks noGrp="1"/>
          </p:cNvSpPr>
          <p:nvPr>
            <p:ph type="title"/>
          </p:nvPr>
        </p:nvSpPr>
        <p:spPr/>
        <p:txBody>
          <a:bodyPr/>
          <a:lstStyle/>
          <a:p>
            <a:r>
              <a:rPr lang="en-US" sz="3600" dirty="0"/>
              <a:t>Documentation Requirements for the Initial Request</a:t>
            </a:r>
          </a:p>
        </p:txBody>
      </p:sp>
      <p:pic>
        <p:nvPicPr>
          <p:cNvPr id="31" name="Online Image Placeholder 30" descr="Cartoon checklist and pencil">
            <a:extLst>
              <a:ext uri="{FF2B5EF4-FFF2-40B4-BE49-F238E27FC236}">
                <a16:creationId xmlns:a16="http://schemas.microsoft.com/office/drawing/2014/main" id="{0F1F0203-F6C0-F2B8-43A1-244FDDD7C3A9}"/>
              </a:ext>
            </a:extLst>
          </p:cNvPr>
          <p:cNvPicPr>
            <a:picLocks noGrp="1" noChangeAspect="1"/>
          </p:cNvPicPr>
          <p:nvPr>
            <p:ph type="clipArt" sz="quarter" idx="38"/>
          </p:nvPr>
        </p:nvPicPr>
        <p:blipFill>
          <a:blip r:embed="rId4">
            <a:extLst>
              <a:ext uri="{28A0092B-C50C-407E-A947-70E740481C1C}">
                <a14:useLocalDpi xmlns:a14="http://schemas.microsoft.com/office/drawing/2010/main" val="0"/>
              </a:ext>
            </a:extLst>
          </a:blip>
          <a:stretch>
            <a:fillRect/>
          </a:stretch>
        </p:blipFill>
        <p:spPr>
          <a:xfrm>
            <a:off x="4318000" y="4837708"/>
            <a:ext cx="830263" cy="622697"/>
          </a:xfrm>
        </p:spPr>
      </p:pic>
      <p:pic>
        <p:nvPicPr>
          <p:cNvPr id="29" name="Online Image Placeholder 28" descr="Red and white sticky note">
            <a:extLst>
              <a:ext uri="{FF2B5EF4-FFF2-40B4-BE49-F238E27FC236}">
                <a16:creationId xmlns:a16="http://schemas.microsoft.com/office/drawing/2014/main" id="{F3F3B674-7917-2A82-D335-4BEDFDB73E5F}"/>
              </a:ext>
            </a:extLst>
          </p:cNvPr>
          <p:cNvPicPr>
            <a:picLocks noGrp="1" noChangeAspect="1"/>
          </p:cNvPicPr>
          <p:nvPr>
            <p:ph type="clipArt" sz="quarter" idx="39"/>
          </p:nvPr>
        </p:nvPicPr>
        <p:blipFill>
          <a:blip r:embed="rId5">
            <a:extLst>
              <a:ext uri="{28A0092B-C50C-407E-A947-70E740481C1C}">
                <a14:useLocalDpi xmlns:a14="http://schemas.microsoft.com/office/drawing/2010/main" val="0"/>
              </a:ext>
            </a:extLst>
          </a:blip>
          <a:stretch>
            <a:fillRect/>
          </a:stretch>
        </p:blipFill>
        <p:spPr>
          <a:xfrm>
            <a:off x="6937243" y="4721225"/>
            <a:ext cx="713052" cy="855663"/>
          </a:xfrm>
        </p:spPr>
      </p:pic>
      <p:pic>
        <p:nvPicPr>
          <p:cNvPr id="25" name="Online Image Placeholder 24" descr="List outline">
            <a:extLst>
              <a:ext uri="{FF2B5EF4-FFF2-40B4-BE49-F238E27FC236}">
                <a16:creationId xmlns:a16="http://schemas.microsoft.com/office/drawing/2014/main" id="{F40E4788-D8F8-9F79-83D1-5DEEDF2324AF}"/>
              </a:ext>
            </a:extLst>
          </p:cNvPr>
          <p:cNvPicPr>
            <a:picLocks noGrp="1" noChangeAspect="1"/>
          </p:cNvPicPr>
          <p:nvPr>
            <p:ph type="clipArt" sz="quarter" idx="28"/>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40225" y="2113756"/>
            <a:ext cx="828675" cy="828675"/>
          </a:xfrm>
        </p:spPr>
      </p:pic>
      <p:pic>
        <p:nvPicPr>
          <p:cNvPr id="27" name="Online Image Placeholder 26" descr="Man talking with therapist">
            <a:extLst>
              <a:ext uri="{FF2B5EF4-FFF2-40B4-BE49-F238E27FC236}">
                <a16:creationId xmlns:a16="http://schemas.microsoft.com/office/drawing/2014/main" id="{C88ED2B9-325F-89F5-DA97-DFE9D2334567}"/>
              </a:ext>
            </a:extLst>
          </p:cNvPr>
          <p:cNvPicPr>
            <a:picLocks noGrp="1" noChangeAspect="1"/>
          </p:cNvPicPr>
          <p:nvPr>
            <p:ph type="clipArt" sz="quarter" idx="37"/>
          </p:nvPr>
        </p:nvPicPr>
        <p:blipFill>
          <a:blip r:embed="rId8">
            <a:extLst>
              <a:ext uri="{28A0092B-C50C-407E-A947-70E740481C1C}">
                <a14:useLocalDpi xmlns:a14="http://schemas.microsoft.com/office/drawing/2010/main" val="0"/>
              </a:ext>
            </a:extLst>
          </a:blip>
          <a:stretch>
            <a:fillRect/>
          </a:stretch>
        </p:blipFill>
        <p:spPr>
          <a:xfrm>
            <a:off x="6854825" y="2252388"/>
            <a:ext cx="828675" cy="551411"/>
          </a:xfrm>
        </p:spPr>
      </p:pic>
      <p:sp>
        <p:nvSpPr>
          <p:cNvPr id="33" name="TextBox 32">
            <a:extLst>
              <a:ext uri="{FF2B5EF4-FFF2-40B4-BE49-F238E27FC236}">
                <a16:creationId xmlns:a16="http://schemas.microsoft.com/office/drawing/2014/main" id="{E57EF3CE-122E-E8EC-4F51-E2CB820EB1FB}"/>
              </a:ext>
            </a:extLst>
          </p:cNvPr>
          <p:cNvSpPr txBox="1"/>
          <p:nvPr/>
        </p:nvSpPr>
        <p:spPr>
          <a:xfrm>
            <a:off x="296775" y="6581081"/>
            <a:ext cx="664046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42126"/>
                </a:solidFill>
                <a:latin typeface="+mn-lt"/>
              </a:rPr>
              <a:t>* DHS-4695-ENG MHCP Authorization Form is required on all requests if not using the portal. </a:t>
            </a:r>
          </a:p>
        </p:txBody>
      </p:sp>
    </p:spTree>
    <p:extLst>
      <p:ext uri="{BB962C8B-B14F-4D97-AF65-F5344CB8AC3E}">
        <p14:creationId xmlns:p14="http://schemas.microsoft.com/office/powerpoint/2010/main" val="1328762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DEA0D-FDF9-4FD6-BD26-33096C3E4CDF}"/>
              </a:ext>
            </a:extLst>
          </p:cNvPr>
          <p:cNvSpPr>
            <a:spLocks noGrp="1"/>
          </p:cNvSpPr>
          <p:nvPr>
            <p:ph type="body" sz="quarter" idx="16"/>
          </p:nvPr>
        </p:nvSpPr>
        <p:spPr>
          <a:xfrm>
            <a:off x="639794" y="2074931"/>
            <a:ext cx="2780950" cy="521092"/>
          </a:xfrm>
        </p:spPr>
        <p:txBody>
          <a:bodyPr/>
          <a:lstStyle/>
          <a:p>
            <a:pPr marL="55563">
              <a:lnSpc>
                <a:spcPct val="100000"/>
              </a:lnSpc>
              <a:buClr>
                <a:schemeClr val="accent2"/>
              </a:buClr>
              <a:defRPr/>
            </a:pPr>
            <a:r>
              <a:rPr lang="en-US" sz="1600" b="1" dirty="0">
                <a:solidFill>
                  <a:srgbClr val="042126"/>
                </a:solidFill>
              </a:rPr>
              <a:t>Most recent treatment plan</a:t>
            </a:r>
          </a:p>
          <a:p>
            <a:endParaRPr lang="en-US" dirty="0"/>
          </a:p>
        </p:txBody>
      </p:sp>
      <p:sp>
        <p:nvSpPr>
          <p:cNvPr id="3" name="Text Placeholder 2">
            <a:extLst>
              <a:ext uri="{FF2B5EF4-FFF2-40B4-BE49-F238E27FC236}">
                <a16:creationId xmlns:a16="http://schemas.microsoft.com/office/drawing/2014/main" id="{0CE9D373-321B-6E29-C995-4B9E9E897AEC}"/>
              </a:ext>
            </a:extLst>
          </p:cNvPr>
          <p:cNvSpPr>
            <a:spLocks noGrp="1"/>
          </p:cNvSpPr>
          <p:nvPr>
            <p:ph type="body" sz="quarter" idx="17"/>
          </p:nvPr>
        </p:nvSpPr>
        <p:spPr>
          <a:xfrm>
            <a:off x="8601078" y="1788198"/>
            <a:ext cx="2780950" cy="384822"/>
          </a:xfrm>
        </p:spPr>
        <p:txBody>
          <a:bodyPr/>
          <a:lstStyle/>
          <a:p>
            <a:pPr algn="ctr">
              <a:buClr>
                <a:schemeClr val="accent2"/>
              </a:buClr>
              <a:defRPr/>
            </a:pPr>
            <a:r>
              <a:rPr lang="en-US" sz="1600" b="1" dirty="0">
                <a:solidFill>
                  <a:srgbClr val="042126"/>
                </a:solidFill>
              </a:rPr>
              <a:t>Most recent Treatment Plan </a:t>
            </a:r>
          </a:p>
          <a:p>
            <a:pPr algn="ctr">
              <a:buClr>
                <a:schemeClr val="accent2"/>
              </a:buClr>
              <a:defRPr/>
            </a:pPr>
            <a:r>
              <a:rPr lang="en-US" sz="1600" b="1" dirty="0">
                <a:solidFill>
                  <a:srgbClr val="042126"/>
                </a:solidFill>
              </a:rPr>
              <a:t>or Treatment Plan Review</a:t>
            </a:r>
            <a:endParaRPr lang="en-US" dirty="0"/>
          </a:p>
        </p:txBody>
      </p:sp>
      <p:sp>
        <p:nvSpPr>
          <p:cNvPr id="4" name="Text Placeholder 3">
            <a:extLst>
              <a:ext uri="{FF2B5EF4-FFF2-40B4-BE49-F238E27FC236}">
                <a16:creationId xmlns:a16="http://schemas.microsoft.com/office/drawing/2014/main" id="{BFCB7DC1-CDC9-E556-FFF4-3DCDED16BFAA}"/>
              </a:ext>
            </a:extLst>
          </p:cNvPr>
          <p:cNvSpPr>
            <a:spLocks noGrp="1"/>
          </p:cNvSpPr>
          <p:nvPr>
            <p:ph type="body" sz="quarter" idx="19"/>
          </p:nvPr>
        </p:nvSpPr>
        <p:spPr>
          <a:xfrm>
            <a:off x="658368" y="4299284"/>
            <a:ext cx="2285999" cy="409916"/>
          </a:xfrm>
        </p:spPr>
        <p:txBody>
          <a:bodyPr/>
          <a:lstStyle/>
          <a:p>
            <a:r>
              <a:rPr lang="en-US" dirty="0"/>
              <a:t>Updated Questionnaire</a:t>
            </a:r>
          </a:p>
        </p:txBody>
      </p:sp>
      <p:sp>
        <p:nvSpPr>
          <p:cNvPr id="5" name="Text Placeholder 4">
            <a:extLst>
              <a:ext uri="{FF2B5EF4-FFF2-40B4-BE49-F238E27FC236}">
                <a16:creationId xmlns:a16="http://schemas.microsoft.com/office/drawing/2014/main" id="{6EFF68FE-4FA5-4460-C0AF-F3B8E4155E97}"/>
              </a:ext>
            </a:extLst>
          </p:cNvPr>
          <p:cNvSpPr>
            <a:spLocks noGrp="1"/>
          </p:cNvSpPr>
          <p:nvPr>
            <p:ph type="body" sz="quarter" idx="20"/>
          </p:nvPr>
        </p:nvSpPr>
        <p:spPr>
          <a:xfrm>
            <a:off x="639794" y="2434202"/>
            <a:ext cx="2780949" cy="521093"/>
          </a:xfrm>
        </p:spPr>
        <p:txBody>
          <a:bodyPr/>
          <a:lstStyle/>
          <a:p>
            <a:r>
              <a:rPr lang="en-US" dirty="0">
                <a:solidFill>
                  <a:srgbClr val="042126"/>
                </a:solidFill>
              </a:rPr>
              <a:t>I</a:t>
            </a:r>
            <a:r>
              <a:rPr lang="en-US" sz="1400" dirty="0">
                <a:solidFill>
                  <a:srgbClr val="042126"/>
                </a:solidFill>
              </a:rPr>
              <a:t>f not imbedded in treatment plan review</a:t>
            </a:r>
            <a:endParaRPr lang="en-US" sz="1400" strike="sngStrike" dirty="0">
              <a:solidFill>
                <a:srgbClr val="042126"/>
              </a:solidFill>
            </a:endParaRPr>
          </a:p>
        </p:txBody>
      </p:sp>
      <p:sp>
        <p:nvSpPr>
          <p:cNvPr id="6" name="Text Placeholder 5">
            <a:extLst>
              <a:ext uri="{FF2B5EF4-FFF2-40B4-BE49-F238E27FC236}">
                <a16:creationId xmlns:a16="http://schemas.microsoft.com/office/drawing/2014/main" id="{1CDDE464-0229-BE64-0CE0-1039F28F7E21}"/>
              </a:ext>
            </a:extLst>
          </p:cNvPr>
          <p:cNvSpPr>
            <a:spLocks noGrp="1"/>
          </p:cNvSpPr>
          <p:nvPr>
            <p:ph type="body" sz="quarter" idx="24"/>
          </p:nvPr>
        </p:nvSpPr>
        <p:spPr>
          <a:xfrm>
            <a:off x="8596913" y="2437372"/>
            <a:ext cx="2780948" cy="1188144"/>
          </a:xfrm>
        </p:spPr>
        <p:txBody>
          <a:bodyPr/>
          <a:lstStyle/>
          <a:p>
            <a:pPr>
              <a:buClr>
                <a:schemeClr val="accent2"/>
              </a:buClr>
              <a:defRPr/>
            </a:pPr>
            <a:r>
              <a:rPr lang="en-US" sz="1400" dirty="0">
                <a:solidFill>
                  <a:srgbClr val="042126"/>
                </a:solidFill>
              </a:rPr>
              <a:t>Include documentation that demonstrates the impact of the additional hours on treatment and medical documentation for extension</a:t>
            </a:r>
          </a:p>
        </p:txBody>
      </p:sp>
      <p:sp>
        <p:nvSpPr>
          <p:cNvPr id="7" name="Text Placeholder 6">
            <a:extLst>
              <a:ext uri="{FF2B5EF4-FFF2-40B4-BE49-F238E27FC236}">
                <a16:creationId xmlns:a16="http://schemas.microsoft.com/office/drawing/2014/main" id="{D955542D-D08B-006C-CB29-B59C65506DE9}"/>
              </a:ext>
            </a:extLst>
          </p:cNvPr>
          <p:cNvSpPr>
            <a:spLocks noGrp="1"/>
          </p:cNvSpPr>
          <p:nvPr>
            <p:ph type="body" sz="quarter" idx="25"/>
          </p:nvPr>
        </p:nvSpPr>
        <p:spPr>
          <a:xfrm>
            <a:off x="658369" y="4677116"/>
            <a:ext cx="2286000" cy="696989"/>
          </a:xfrm>
        </p:spPr>
        <p:txBody>
          <a:bodyPr/>
          <a:lstStyle/>
          <a:p>
            <a:r>
              <a:rPr lang="en-US" sz="1400" dirty="0">
                <a:solidFill>
                  <a:srgbClr val="042126"/>
                </a:solidFill>
              </a:rPr>
              <a:t>Questionnaire or DHS Form (see </a:t>
            </a:r>
            <a:r>
              <a:rPr lang="en-US" sz="1400" dirty="0">
                <a:solidFill>
                  <a:srgbClr val="042126"/>
                </a:solidFill>
                <a:hlinkClick r:id="rId3"/>
              </a:rPr>
              <a:t>here</a:t>
            </a:r>
            <a:r>
              <a:rPr lang="en-US" sz="1400" dirty="0">
                <a:solidFill>
                  <a:srgbClr val="042126"/>
                </a:solidFill>
              </a:rPr>
              <a:t> for more details)</a:t>
            </a:r>
          </a:p>
          <a:p>
            <a:endParaRPr lang="en-US" dirty="0"/>
          </a:p>
        </p:txBody>
      </p:sp>
      <p:sp>
        <p:nvSpPr>
          <p:cNvPr id="8" name="Text Placeholder 7">
            <a:extLst>
              <a:ext uri="{FF2B5EF4-FFF2-40B4-BE49-F238E27FC236}">
                <a16:creationId xmlns:a16="http://schemas.microsoft.com/office/drawing/2014/main" id="{D597C496-0D85-2D14-F84C-D6663E77E9AC}"/>
              </a:ext>
            </a:extLst>
          </p:cNvPr>
          <p:cNvSpPr>
            <a:spLocks noGrp="1"/>
          </p:cNvSpPr>
          <p:nvPr>
            <p:ph type="body" sz="quarter" idx="26"/>
          </p:nvPr>
        </p:nvSpPr>
        <p:spPr>
          <a:xfrm>
            <a:off x="8609442" y="4267200"/>
            <a:ext cx="3077441" cy="203791"/>
          </a:xfrm>
        </p:spPr>
        <p:txBody>
          <a:bodyPr/>
          <a:lstStyle/>
          <a:p>
            <a:r>
              <a:rPr lang="en-US" sz="1600" dirty="0">
                <a:solidFill>
                  <a:srgbClr val="042126"/>
                </a:solidFill>
              </a:rPr>
              <a:t>Progress notes</a:t>
            </a:r>
            <a:endParaRPr lang="en-US" dirty="0"/>
          </a:p>
        </p:txBody>
      </p:sp>
      <p:sp>
        <p:nvSpPr>
          <p:cNvPr id="9" name="Text Placeholder 8">
            <a:extLst>
              <a:ext uri="{FF2B5EF4-FFF2-40B4-BE49-F238E27FC236}">
                <a16:creationId xmlns:a16="http://schemas.microsoft.com/office/drawing/2014/main" id="{C962B7F8-B4B9-504B-C77B-FB5239F59F79}"/>
              </a:ext>
            </a:extLst>
          </p:cNvPr>
          <p:cNvSpPr>
            <a:spLocks noGrp="1"/>
          </p:cNvSpPr>
          <p:nvPr>
            <p:ph type="body" sz="quarter" idx="27"/>
          </p:nvPr>
        </p:nvSpPr>
        <p:spPr>
          <a:xfrm>
            <a:off x="8605278" y="4684980"/>
            <a:ext cx="2286000" cy="689125"/>
          </a:xfrm>
        </p:spPr>
        <p:txBody>
          <a:bodyPr/>
          <a:lstStyle/>
          <a:p>
            <a:r>
              <a:rPr lang="en-US" sz="1400" dirty="0">
                <a:solidFill>
                  <a:srgbClr val="042126"/>
                </a:solidFill>
              </a:rPr>
              <a:t>Progress notes, treatment plan reviews or integrated treatment plan reviews</a:t>
            </a:r>
            <a:endParaRPr lang="en-US" dirty="0"/>
          </a:p>
        </p:txBody>
      </p:sp>
      <p:sp>
        <p:nvSpPr>
          <p:cNvPr id="10" name="Title 9">
            <a:extLst>
              <a:ext uri="{FF2B5EF4-FFF2-40B4-BE49-F238E27FC236}">
                <a16:creationId xmlns:a16="http://schemas.microsoft.com/office/drawing/2014/main" id="{E20DD9D6-AABA-C94F-F5E9-BDE166E6A880}"/>
              </a:ext>
            </a:extLst>
          </p:cNvPr>
          <p:cNvSpPr>
            <a:spLocks noGrp="1"/>
          </p:cNvSpPr>
          <p:nvPr>
            <p:ph type="title"/>
          </p:nvPr>
        </p:nvSpPr>
        <p:spPr/>
        <p:txBody>
          <a:bodyPr/>
          <a:lstStyle/>
          <a:p>
            <a:pPr algn="ctr"/>
            <a:r>
              <a:rPr lang="en-US" sz="3600" dirty="0"/>
              <a:t>Documentation Requirements for Continued Authorization past initial 28-day Request</a:t>
            </a:r>
          </a:p>
        </p:txBody>
      </p:sp>
      <p:pic>
        <p:nvPicPr>
          <p:cNvPr id="31" name="Online Image Placeholder 30" descr="Cartoon checklist and pencil">
            <a:extLst>
              <a:ext uri="{FF2B5EF4-FFF2-40B4-BE49-F238E27FC236}">
                <a16:creationId xmlns:a16="http://schemas.microsoft.com/office/drawing/2014/main" id="{0F1F0203-F6C0-F2B8-43A1-244FDDD7C3A9}"/>
              </a:ext>
            </a:extLst>
          </p:cNvPr>
          <p:cNvPicPr>
            <a:picLocks noGrp="1" noChangeAspect="1"/>
          </p:cNvPicPr>
          <p:nvPr>
            <p:ph type="clipArt" sz="quarter" idx="38"/>
          </p:nvPr>
        </p:nvPicPr>
        <p:blipFill>
          <a:blip r:embed="rId4">
            <a:extLst>
              <a:ext uri="{28A0092B-C50C-407E-A947-70E740481C1C}">
                <a14:useLocalDpi xmlns:a14="http://schemas.microsoft.com/office/drawing/2010/main" val="0"/>
              </a:ext>
            </a:extLst>
          </a:blip>
          <a:stretch>
            <a:fillRect/>
          </a:stretch>
        </p:blipFill>
        <p:spPr>
          <a:xfrm>
            <a:off x="4318000" y="4837708"/>
            <a:ext cx="830263" cy="622697"/>
          </a:xfrm>
        </p:spPr>
      </p:pic>
      <p:pic>
        <p:nvPicPr>
          <p:cNvPr id="29" name="Online Image Placeholder 28" descr="Red and white sticky note">
            <a:extLst>
              <a:ext uri="{FF2B5EF4-FFF2-40B4-BE49-F238E27FC236}">
                <a16:creationId xmlns:a16="http://schemas.microsoft.com/office/drawing/2014/main" id="{F3F3B674-7917-2A82-D335-4BEDFDB73E5F}"/>
              </a:ext>
            </a:extLst>
          </p:cNvPr>
          <p:cNvPicPr>
            <a:picLocks noGrp="1" noChangeAspect="1"/>
          </p:cNvPicPr>
          <p:nvPr>
            <p:ph type="clipArt" sz="quarter" idx="39"/>
          </p:nvPr>
        </p:nvPicPr>
        <p:blipFill>
          <a:blip r:embed="rId5">
            <a:extLst>
              <a:ext uri="{28A0092B-C50C-407E-A947-70E740481C1C}">
                <a14:useLocalDpi xmlns:a14="http://schemas.microsoft.com/office/drawing/2010/main" val="0"/>
              </a:ext>
            </a:extLst>
          </a:blip>
          <a:stretch>
            <a:fillRect/>
          </a:stretch>
        </p:blipFill>
        <p:spPr>
          <a:xfrm>
            <a:off x="6937243" y="4721225"/>
            <a:ext cx="713052" cy="855663"/>
          </a:xfrm>
        </p:spPr>
      </p:pic>
      <p:pic>
        <p:nvPicPr>
          <p:cNvPr id="25" name="Online Image Placeholder 24" descr="List outline">
            <a:extLst>
              <a:ext uri="{FF2B5EF4-FFF2-40B4-BE49-F238E27FC236}">
                <a16:creationId xmlns:a16="http://schemas.microsoft.com/office/drawing/2014/main" id="{F40E4788-D8F8-9F79-83D1-5DEEDF2324AF}"/>
              </a:ext>
            </a:extLst>
          </p:cNvPr>
          <p:cNvPicPr>
            <a:picLocks noGrp="1" noChangeAspect="1"/>
          </p:cNvPicPr>
          <p:nvPr>
            <p:ph type="clipArt" sz="quarter" idx="28"/>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40225" y="2113756"/>
            <a:ext cx="828675" cy="828675"/>
          </a:xfrm>
        </p:spPr>
      </p:pic>
      <p:pic>
        <p:nvPicPr>
          <p:cNvPr id="27" name="Online Image Placeholder 26" descr="Man talking with therapist">
            <a:extLst>
              <a:ext uri="{FF2B5EF4-FFF2-40B4-BE49-F238E27FC236}">
                <a16:creationId xmlns:a16="http://schemas.microsoft.com/office/drawing/2014/main" id="{C88ED2B9-325F-89F5-DA97-DFE9D2334567}"/>
              </a:ext>
            </a:extLst>
          </p:cNvPr>
          <p:cNvPicPr>
            <a:picLocks noGrp="1" noChangeAspect="1"/>
          </p:cNvPicPr>
          <p:nvPr>
            <p:ph type="clipArt" sz="quarter" idx="37"/>
          </p:nvPr>
        </p:nvPicPr>
        <p:blipFill>
          <a:blip r:embed="rId8">
            <a:extLst>
              <a:ext uri="{28A0092B-C50C-407E-A947-70E740481C1C}">
                <a14:useLocalDpi xmlns:a14="http://schemas.microsoft.com/office/drawing/2010/main" val="0"/>
              </a:ext>
            </a:extLst>
          </a:blip>
          <a:stretch>
            <a:fillRect/>
          </a:stretch>
        </p:blipFill>
        <p:spPr>
          <a:xfrm>
            <a:off x="6854825" y="2252388"/>
            <a:ext cx="828675" cy="551411"/>
          </a:xfrm>
        </p:spPr>
      </p:pic>
      <p:sp>
        <p:nvSpPr>
          <p:cNvPr id="33" name="TextBox 32">
            <a:extLst>
              <a:ext uri="{FF2B5EF4-FFF2-40B4-BE49-F238E27FC236}">
                <a16:creationId xmlns:a16="http://schemas.microsoft.com/office/drawing/2014/main" id="{E57EF3CE-122E-E8EC-4F51-E2CB820EB1FB}"/>
              </a:ext>
            </a:extLst>
          </p:cNvPr>
          <p:cNvSpPr txBox="1"/>
          <p:nvPr/>
        </p:nvSpPr>
        <p:spPr>
          <a:xfrm>
            <a:off x="296775" y="6581081"/>
            <a:ext cx="664046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42126"/>
                </a:solidFill>
                <a:latin typeface="+mn-lt"/>
              </a:rPr>
              <a:t>* DHS-4695-ENG MHCP Authorization Form is required on all requests if not using the portal. </a:t>
            </a:r>
          </a:p>
        </p:txBody>
      </p:sp>
    </p:spTree>
    <p:extLst>
      <p:ext uri="{BB962C8B-B14F-4D97-AF65-F5344CB8AC3E}">
        <p14:creationId xmlns:p14="http://schemas.microsoft.com/office/powerpoint/2010/main" val="3536095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D83939-F3A7-CE09-8198-3325A48585D6}"/>
              </a:ext>
            </a:extLst>
          </p:cNvPr>
          <p:cNvSpPr>
            <a:spLocks noGrp="1"/>
          </p:cNvSpPr>
          <p:nvPr>
            <p:ph sz="half" idx="1"/>
          </p:nvPr>
        </p:nvSpPr>
        <p:spPr>
          <a:solidFill>
            <a:schemeClr val="accent2">
              <a:lumMod val="40000"/>
              <a:lumOff val="60000"/>
            </a:schemeClr>
          </a:solidFill>
          <a:ln>
            <a:solidFill>
              <a:srgbClr val="1C8B38"/>
            </a:solidFill>
          </a:ln>
        </p:spPr>
        <p:txBody>
          <a:bodyPr/>
          <a:lstStyle/>
          <a:p>
            <a:pPr lvl="1">
              <a:buFont typeface="Wingdings" panose="05000000000000000000" pitchFamily="2" charset="2"/>
              <a:buChar char="Ø"/>
            </a:pPr>
            <a:r>
              <a:rPr lang="en-US" sz="1600" dirty="0"/>
              <a:t>General medicine</a:t>
            </a:r>
          </a:p>
          <a:p>
            <a:pPr lvl="1">
              <a:buFont typeface="Wingdings" panose="05000000000000000000" pitchFamily="2" charset="2"/>
              <a:buChar char="Ø"/>
            </a:pPr>
            <a:r>
              <a:rPr lang="en-US" sz="1600" dirty="0"/>
              <a:t>ASAM’s definition</a:t>
            </a:r>
          </a:p>
          <a:p>
            <a:endParaRPr lang="en-US" dirty="0"/>
          </a:p>
        </p:txBody>
      </p:sp>
      <p:sp>
        <p:nvSpPr>
          <p:cNvPr id="6" name="Content Placeholder 5">
            <a:extLst>
              <a:ext uri="{FF2B5EF4-FFF2-40B4-BE49-F238E27FC236}">
                <a16:creationId xmlns:a16="http://schemas.microsoft.com/office/drawing/2014/main" id="{DA66453F-0C92-382B-EF10-A827BAD5882B}"/>
              </a:ext>
            </a:extLst>
          </p:cNvPr>
          <p:cNvSpPr>
            <a:spLocks noGrp="1"/>
          </p:cNvSpPr>
          <p:nvPr>
            <p:ph sz="half" idx="2"/>
          </p:nvPr>
        </p:nvSpPr>
        <p:spPr>
          <a:solidFill>
            <a:schemeClr val="accent2">
              <a:lumMod val="40000"/>
              <a:lumOff val="60000"/>
            </a:schemeClr>
          </a:solidFill>
          <a:ln>
            <a:solidFill>
              <a:srgbClr val="1C8B38"/>
            </a:solidFill>
          </a:ln>
        </p:spPr>
        <p:txBody>
          <a:bodyPr>
            <a:normAutofit fontScale="55000" lnSpcReduction="20000"/>
          </a:bodyPr>
          <a:lstStyle/>
          <a:p>
            <a:pPr lvl="1">
              <a:lnSpc>
                <a:spcPct val="120000"/>
              </a:lnSpc>
              <a:buFont typeface="Wingdings" panose="05000000000000000000" pitchFamily="2" charset="2"/>
              <a:buChar char="Ø"/>
            </a:pPr>
            <a:r>
              <a:rPr lang="en-US" sz="2500" dirty="0"/>
              <a:t>a screening of all </a:t>
            </a:r>
            <a:r>
              <a:rPr lang="en-US" sz="2500" i="1" dirty="0"/>
              <a:t>biopsychosocial</a:t>
            </a:r>
            <a:r>
              <a:rPr lang="en-US" sz="2500" dirty="0"/>
              <a:t> elements </a:t>
            </a:r>
          </a:p>
          <a:p>
            <a:pPr lvl="1">
              <a:lnSpc>
                <a:spcPct val="120000"/>
              </a:lnSpc>
              <a:buFont typeface="Wingdings" panose="05000000000000000000" pitchFamily="2" charset="2"/>
              <a:buChar char="Ø"/>
            </a:pPr>
            <a:r>
              <a:rPr lang="en-US" sz="2500" dirty="0"/>
              <a:t>Includes collateral information if possible</a:t>
            </a:r>
          </a:p>
          <a:p>
            <a:pPr lvl="1">
              <a:lnSpc>
                <a:spcPct val="120000"/>
              </a:lnSpc>
              <a:buFont typeface="Wingdings" panose="05000000000000000000" pitchFamily="2" charset="2"/>
              <a:buChar char="Ø"/>
            </a:pPr>
            <a:r>
              <a:rPr lang="en-US" sz="2500" dirty="0"/>
              <a:t>A </a:t>
            </a:r>
            <a:r>
              <a:rPr lang="en-US" sz="2500" i="1" dirty="0"/>
              <a:t>historical</a:t>
            </a:r>
            <a:r>
              <a:rPr lang="en-US" sz="2500" dirty="0"/>
              <a:t> document, </a:t>
            </a:r>
            <a:r>
              <a:rPr lang="en-US" sz="2500" u="sng" dirty="0"/>
              <a:t>updated</a:t>
            </a:r>
            <a:r>
              <a:rPr lang="en-US" sz="2500" dirty="0"/>
              <a:t> as more information is learned or the client’s situation changes </a:t>
            </a:r>
          </a:p>
          <a:p>
            <a:pPr lvl="1">
              <a:lnSpc>
                <a:spcPct val="120000"/>
              </a:lnSpc>
              <a:buFont typeface="Wingdings" panose="05000000000000000000" pitchFamily="2" charset="2"/>
              <a:buChar char="Ø"/>
            </a:pPr>
            <a:r>
              <a:rPr lang="en-US" sz="2500" dirty="0"/>
              <a:t>Informs the risk ratings, but does not solely identify them</a:t>
            </a:r>
          </a:p>
          <a:p>
            <a:pPr lvl="1">
              <a:lnSpc>
                <a:spcPct val="120000"/>
              </a:lnSpc>
              <a:buFont typeface="Wingdings" panose="05000000000000000000" pitchFamily="2" charset="2"/>
              <a:buChar char="Ø"/>
            </a:pPr>
            <a:r>
              <a:rPr lang="en-US" sz="2500" dirty="0"/>
              <a:t>Completed by </a:t>
            </a:r>
            <a:r>
              <a:rPr lang="en-US" sz="2500" u="sng" dirty="0"/>
              <a:t>licensed/credentialed</a:t>
            </a:r>
            <a:r>
              <a:rPr lang="en-US" sz="2500" dirty="0"/>
              <a:t> providers in his/her own scope of practice </a:t>
            </a:r>
          </a:p>
          <a:p>
            <a:pPr lvl="1">
              <a:lnSpc>
                <a:spcPct val="120000"/>
              </a:lnSpc>
              <a:buFont typeface="Wingdings" panose="05000000000000000000" pitchFamily="2" charset="2"/>
              <a:buChar char="Ø"/>
            </a:pPr>
            <a:r>
              <a:rPr lang="en-US" sz="2500" dirty="0"/>
              <a:t>Sets the </a:t>
            </a:r>
            <a:r>
              <a:rPr lang="en-US" sz="2500" u="sng" dirty="0">
                <a:highlight>
                  <a:srgbClr val="FFFF00"/>
                </a:highlight>
              </a:rPr>
              <a:t>foundation</a:t>
            </a:r>
            <a:r>
              <a:rPr lang="en-US" sz="2500" dirty="0"/>
              <a:t> for medical necessity of services</a:t>
            </a:r>
          </a:p>
          <a:p>
            <a:endParaRPr lang="en-US" dirty="0"/>
          </a:p>
        </p:txBody>
      </p:sp>
      <p:sp>
        <p:nvSpPr>
          <p:cNvPr id="4" name="Text Placeholder 3">
            <a:extLst>
              <a:ext uri="{FF2B5EF4-FFF2-40B4-BE49-F238E27FC236}">
                <a16:creationId xmlns:a16="http://schemas.microsoft.com/office/drawing/2014/main" id="{7F40A457-6193-18CF-0A94-24F2B5B46094}"/>
              </a:ext>
            </a:extLst>
          </p:cNvPr>
          <p:cNvSpPr>
            <a:spLocks noGrp="1"/>
          </p:cNvSpPr>
          <p:nvPr>
            <p:ph type="body" idx="10"/>
          </p:nvPr>
        </p:nvSpPr>
        <p:spPr>
          <a:xfrm>
            <a:off x="268288" y="1507958"/>
            <a:ext cx="3697664" cy="646936"/>
          </a:xfrm>
          <a:solidFill>
            <a:schemeClr val="accent2">
              <a:lumMod val="60000"/>
              <a:lumOff val="40000"/>
            </a:schemeClr>
          </a:solidFill>
          <a:ln>
            <a:solidFill>
              <a:srgbClr val="1C8B38"/>
            </a:solidFill>
          </a:ln>
        </p:spPr>
        <p:txBody>
          <a:bodyPr>
            <a:normAutofit fontScale="92500" lnSpcReduction="20000"/>
          </a:bodyPr>
          <a:lstStyle/>
          <a:p>
            <a:pPr algn="ctr"/>
            <a:r>
              <a:rPr lang="en-US" dirty="0"/>
              <a:t>Understanding </a:t>
            </a:r>
          </a:p>
          <a:p>
            <a:pPr algn="ctr"/>
            <a:r>
              <a:rPr lang="en-US" dirty="0"/>
              <a:t>“medical necessity”</a:t>
            </a:r>
          </a:p>
        </p:txBody>
      </p:sp>
      <p:sp>
        <p:nvSpPr>
          <p:cNvPr id="2" name="Text Placeholder 1">
            <a:extLst>
              <a:ext uri="{FF2B5EF4-FFF2-40B4-BE49-F238E27FC236}">
                <a16:creationId xmlns:a16="http://schemas.microsoft.com/office/drawing/2014/main" id="{DAC1340A-E9CF-3227-ABB5-897E52838A14}"/>
              </a:ext>
            </a:extLst>
          </p:cNvPr>
          <p:cNvSpPr>
            <a:spLocks noGrp="1"/>
          </p:cNvSpPr>
          <p:nvPr>
            <p:ph type="body" sz="quarter" idx="3"/>
          </p:nvPr>
        </p:nvSpPr>
        <p:spPr>
          <a:xfrm>
            <a:off x="4238064" y="1507958"/>
            <a:ext cx="3715872" cy="646936"/>
          </a:xfrm>
          <a:solidFill>
            <a:schemeClr val="accent2">
              <a:lumMod val="60000"/>
              <a:lumOff val="40000"/>
            </a:schemeClr>
          </a:solidFill>
          <a:ln>
            <a:solidFill>
              <a:srgbClr val="1C8B38"/>
            </a:solidFill>
          </a:ln>
        </p:spPr>
        <p:txBody>
          <a:bodyPr>
            <a:normAutofit/>
          </a:bodyPr>
          <a:lstStyle/>
          <a:p>
            <a:pPr algn="ctr"/>
            <a:r>
              <a:rPr lang="en-US" dirty="0"/>
              <a:t>What it is	</a:t>
            </a:r>
          </a:p>
        </p:txBody>
      </p:sp>
      <p:sp>
        <p:nvSpPr>
          <p:cNvPr id="7" name="Content Placeholder 6">
            <a:extLst>
              <a:ext uri="{FF2B5EF4-FFF2-40B4-BE49-F238E27FC236}">
                <a16:creationId xmlns:a16="http://schemas.microsoft.com/office/drawing/2014/main" id="{5C6DAA2D-713D-FE83-0250-A699FF2E593A}"/>
              </a:ext>
            </a:extLst>
          </p:cNvPr>
          <p:cNvSpPr>
            <a:spLocks noGrp="1"/>
          </p:cNvSpPr>
          <p:nvPr>
            <p:ph sz="half" idx="11"/>
          </p:nvPr>
        </p:nvSpPr>
        <p:spPr>
          <a:solidFill>
            <a:schemeClr val="accent2">
              <a:lumMod val="40000"/>
              <a:lumOff val="60000"/>
            </a:schemeClr>
          </a:solidFill>
          <a:ln>
            <a:solidFill>
              <a:srgbClr val="1C8B38"/>
            </a:solidFill>
          </a:ln>
        </p:spPr>
        <p:txBody>
          <a:bodyPr/>
          <a:lstStyle/>
          <a:p>
            <a:pPr lvl="1">
              <a:buFont typeface="Wingdings" panose="05000000000000000000" pitchFamily="2" charset="2"/>
              <a:buChar char="Ø"/>
            </a:pPr>
            <a:r>
              <a:rPr lang="en-US" dirty="0"/>
              <a:t>To be used or completed if the patient is intoxicated or in withdrawal. Consider immediate referral for medical evaluation or withdrawal management services.</a:t>
            </a:r>
          </a:p>
          <a:p>
            <a:pPr lvl="1">
              <a:buFont typeface="Wingdings" panose="05000000000000000000" pitchFamily="2" charset="2"/>
              <a:buChar char="Ø"/>
            </a:pPr>
            <a:r>
              <a:rPr lang="en-US" dirty="0"/>
              <a:t>It is not a diagnostic assessment </a:t>
            </a:r>
          </a:p>
          <a:p>
            <a:pPr lvl="1">
              <a:buFont typeface="Wingdings" panose="05000000000000000000" pitchFamily="2" charset="2"/>
              <a:buChar char="Ø"/>
            </a:pPr>
            <a:r>
              <a:rPr lang="en-US" dirty="0"/>
              <a:t>It is not a 6-dimension assessment</a:t>
            </a:r>
          </a:p>
          <a:p>
            <a:pPr marL="0" indent="0">
              <a:buNone/>
            </a:pPr>
            <a:endParaRPr lang="en-US" dirty="0"/>
          </a:p>
        </p:txBody>
      </p:sp>
      <p:sp>
        <p:nvSpPr>
          <p:cNvPr id="8" name="Text Placeholder 7">
            <a:extLst>
              <a:ext uri="{FF2B5EF4-FFF2-40B4-BE49-F238E27FC236}">
                <a16:creationId xmlns:a16="http://schemas.microsoft.com/office/drawing/2014/main" id="{AC9B32DF-D606-35F4-A892-2A92AA789CBE}"/>
              </a:ext>
            </a:extLst>
          </p:cNvPr>
          <p:cNvSpPr>
            <a:spLocks noGrp="1"/>
          </p:cNvSpPr>
          <p:nvPr>
            <p:ph type="body" sz="quarter" idx="12"/>
          </p:nvPr>
        </p:nvSpPr>
        <p:spPr>
          <a:xfrm>
            <a:off x="8223780" y="1507958"/>
            <a:ext cx="3715872" cy="646936"/>
          </a:xfrm>
          <a:solidFill>
            <a:schemeClr val="accent2">
              <a:lumMod val="60000"/>
              <a:lumOff val="40000"/>
            </a:schemeClr>
          </a:solidFill>
          <a:ln>
            <a:solidFill>
              <a:srgbClr val="1C8B38"/>
            </a:solidFill>
          </a:ln>
        </p:spPr>
        <p:txBody>
          <a:bodyPr>
            <a:normAutofit/>
          </a:bodyPr>
          <a:lstStyle/>
          <a:p>
            <a:pPr algn="ctr"/>
            <a:r>
              <a:rPr lang="en-US" dirty="0"/>
              <a:t>What it is not </a:t>
            </a:r>
          </a:p>
        </p:txBody>
      </p:sp>
      <p:sp>
        <p:nvSpPr>
          <p:cNvPr id="5" name="Title 4">
            <a:extLst>
              <a:ext uri="{FF2B5EF4-FFF2-40B4-BE49-F238E27FC236}">
                <a16:creationId xmlns:a16="http://schemas.microsoft.com/office/drawing/2014/main" id="{D2A0EB89-556C-C865-F576-A96561D9BD3B}"/>
              </a:ext>
            </a:extLst>
          </p:cNvPr>
          <p:cNvSpPr>
            <a:spLocks noGrp="1"/>
          </p:cNvSpPr>
          <p:nvPr>
            <p:ph type="title"/>
          </p:nvPr>
        </p:nvSpPr>
        <p:spPr/>
        <p:txBody>
          <a:bodyPr/>
          <a:lstStyle/>
          <a:p>
            <a:r>
              <a:rPr lang="en-US" dirty="0"/>
              <a:t>Comprehensive Assessment	</a:t>
            </a:r>
          </a:p>
        </p:txBody>
      </p:sp>
      <p:sp>
        <p:nvSpPr>
          <p:cNvPr id="9" name="TextBox 8">
            <a:extLst>
              <a:ext uri="{FF2B5EF4-FFF2-40B4-BE49-F238E27FC236}">
                <a16:creationId xmlns:a16="http://schemas.microsoft.com/office/drawing/2014/main" id="{80BBC08B-9D45-05AA-2DC3-EAF3FB0FC222}"/>
              </a:ext>
            </a:extLst>
          </p:cNvPr>
          <p:cNvSpPr txBox="1"/>
          <p:nvPr/>
        </p:nvSpPr>
        <p:spPr>
          <a:xfrm>
            <a:off x="459206" y="6501336"/>
            <a:ext cx="5348037" cy="276999"/>
          </a:xfrm>
          <a:prstGeom prst="rect">
            <a:avLst/>
          </a:prstGeom>
          <a:noFill/>
        </p:spPr>
        <p:txBody>
          <a:bodyPr wrap="square" rtlCol="0">
            <a:spAutoFit/>
          </a:bodyPr>
          <a:lstStyle/>
          <a:p>
            <a:pPr lvl="1"/>
            <a:r>
              <a:rPr lang="en-US" sz="1200" dirty="0">
                <a:latin typeface="+mn-lt"/>
              </a:rPr>
              <a:t>https://www.revisor.mn.gov/statutes/cite/245G.05 </a:t>
            </a:r>
          </a:p>
        </p:txBody>
      </p:sp>
    </p:spTree>
    <p:extLst>
      <p:ext uri="{BB962C8B-B14F-4D97-AF65-F5344CB8AC3E}">
        <p14:creationId xmlns:p14="http://schemas.microsoft.com/office/powerpoint/2010/main" val="1873292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9A8A777D-9746-C5E0-E277-A1454085C09D}"/>
              </a:ext>
            </a:extLst>
          </p:cNvPr>
          <p:cNvGraphicFramePr/>
          <p:nvPr>
            <p:extLst>
              <p:ext uri="{D42A27DB-BD31-4B8C-83A1-F6EECF244321}">
                <p14:modId xmlns:p14="http://schemas.microsoft.com/office/powerpoint/2010/main" val="2734355439"/>
              </p:ext>
            </p:extLst>
          </p:nvPr>
        </p:nvGraphicFramePr>
        <p:xfrm>
          <a:off x="666750" y="719666"/>
          <a:ext cx="11049000" cy="57345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a:extLst>
              <a:ext uri="{FF2B5EF4-FFF2-40B4-BE49-F238E27FC236}">
                <a16:creationId xmlns:a16="http://schemas.microsoft.com/office/drawing/2014/main" id="{D2A0EB89-556C-C865-F576-A96561D9BD3B}"/>
              </a:ext>
            </a:extLst>
          </p:cNvPr>
          <p:cNvSpPr>
            <a:spLocks noGrp="1"/>
          </p:cNvSpPr>
          <p:nvPr>
            <p:ph type="title"/>
          </p:nvPr>
        </p:nvSpPr>
        <p:spPr>
          <a:xfrm>
            <a:off x="277585" y="403753"/>
            <a:ext cx="11732445" cy="521093"/>
          </a:xfrm>
        </p:spPr>
        <p:txBody>
          <a:bodyPr/>
          <a:lstStyle/>
          <a:p>
            <a:pPr algn="ctr"/>
            <a:r>
              <a:rPr lang="en-US" sz="6000" dirty="0"/>
              <a:t>Risk Ratings</a:t>
            </a:r>
          </a:p>
        </p:txBody>
      </p:sp>
      <p:sp>
        <p:nvSpPr>
          <p:cNvPr id="11" name="TextBox 10">
            <a:extLst>
              <a:ext uri="{FF2B5EF4-FFF2-40B4-BE49-F238E27FC236}">
                <a16:creationId xmlns:a16="http://schemas.microsoft.com/office/drawing/2014/main" id="{A03AB7E3-B79C-151F-0D64-5A7EC8E7D20C}"/>
              </a:ext>
            </a:extLst>
          </p:cNvPr>
          <p:cNvSpPr txBox="1"/>
          <p:nvPr/>
        </p:nvSpPr>
        <p:spPr>
          <a:xfrm>
            <a:off x="1562100" y="5543550"/>
            <a:ext cx="9239250" cy="369332"/>
          </a:xfrm>
          <a:prstGeom prst="rect">
            <a:avLst/>
          </a:prstGeom>
          <a:noFill/>
        </p:spPr>
        <p:txBody>
          <a:bodyPr wrap="square" rtlCol="0">
            <a:spAutoFit/>
          </a:bodyPr>
          <a:lstStyle/>
          <a:p>
            <a:r>
              <a:rPr lang="en-US" dirty="0"/>
              <a:t>Low                                                         Moderate                                                        High</a:t>
            </a:r>
          </a:p>
        </p:txBody>
      </p:sp>
    </p:spTree>
    <p:extLst>
      <p:ext uri="{BB962C8B-B14F-4D97-AF65-F5344CB8AC3E}">
        <p14:creationId xmlns:p14="http://schemas.microsoft.com/office/powerpoint/2010/main" val="542714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Left 9">
            <a:extLst>
              <a:ext uri="{FF2B5EF4-FFF2-40B4-BE49-F238E27FC236}">
                <a16:creationId xmlns:a16="http://schemas.microsoft.com/office/drawing/2014/main" id="{73B8E78D-C464-B18A-A864-B7C3084C8342}"/>
              </a:ext>
            </a:extLst>
          </p:cNvPr>
          <p:cNvSpPr/>
          <p:nvPr/>
        </p:nvSpPr>
        <p:spPr>
          <a:xfrm>
            <a:off x="8758989" y="69667"/>
            <a:ext cx="3016697" cy="205438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This is a good example</a:t>
            </a:r>
          </a:p>
        </p:txBody>
      </p:sp>
      <p:pic>
        <p:nvPicPr>
          <p:cNvPr id="3" name="Picture 2">
            <a:extLst>
              <a:ext uri="{FF2B5EF4-FFF2-40B4-BE49-F238E27FC236}">
                <a16:creationId xmlns:a16="http://schemas.microsoft.com/office/drawing/2014/main" id="{FE01C4B2-3516-0BEE-9AA5-C3BF9B096ADB}"/>
              </a:ext>
            </a:extLst>
          </p:cNvPr>
          <p:cNvPicPr>
            <a:picLocks noChangeAspect="1"/>
          </p:cNvPicPr>
          <p:nvPr/>
        </p:nvPicPr>
        <p:blipFill>
          <a:blip r:embed="rId3"/>
          <a:stretch>
            <a:fillRect/>
          </a:stretch>
        </p:blipFill>
        <p:spPr>
          <a:xfrm>
            <a:off x="135430" y="416095"/>
            <a:ext cx="8377825" cy="1361534"/>
          </a:xfrm>
          <a:prstGeom prst="rect">
            <a:avLst/>
          </a:prstGeom>
          <a:ln>
            <a:solidFill>
              <a:srgbClr val="1C8B38"/>
            </a:solidFill>
          </a:ln>
        </p:spPr>
      </p:pic>
      <p:pic>
        <p:nvPicPr>
          <p:cNvPr id="6" name="Picture 5">
            <a:extLst>
              <a:ext uri="{FF2B5EF4-FFF2-40B4-BE49-F238E27FC236}">
                <a16:creationId xmlns:a16="http://schemas.microsoft.com/office/drawing/2014/main" id="{535CFF49-34AA-2C9A-0354-DC1B685C58F9}"/>
              </a:ext>
            </a:extLst>
          </p:cNvPr>
          <p:cNvPicPr>
            <a:picLocks noChangeAspect="1"/>
          </p:cNvPicPr>
          <p:nvPr/>
        </p:nvPicPr>
        <p:blipFill rotWithShape="1">
          <a:blip r:embed="rId4"/>
          <a:srcRect t="9385" b="48312"/>
          <a:stretch/>
        </p:blipFill>
        <p:spPr>
          <a:xfrm>
            <a:off x="4588072" y="3182444"/>
            <a:ext cx="7444288" cy="2277927"/>
          </a:xfrm>
          <a:prstGeom prst="rect">
            <a:avLst/>
          </a:prstGeom>
          <a:ln>
            <a:solidFill>
              <a:srgbClr val="1C8B38"/>
            </a:solidFill>
          </a:ln>
        </p:spPr>
      </p:pic>
      <p:pic>
        <p:nvPicPr>
          <p:cNvPr id="8" name="Picture 7">
            <a:extLst>
              <a:ext uri="{FF2B5EF4-FFF2-40B4-BE49-F238E27FC236}">
                <a16:creationId xmlns:a16="http://schemas.microsoft.com/office/drawing/2014/main" id="{BE1E54AF-5BDF-9929-6E65-CBBE2251732B}"/>
              </a:ext>
            </a:extLst>
          </p:cNvPr>
          <p:cNvPicPr>
            <a:picLocks noChangeAspect="1"/>
          </p:cNvPicPr>
          <p:nvPr/>
        </p:nvPicPr>
        <p:blipFill rotWithShape="1">
          <a:blip r:embed="rId4"/>
          <a:srcRect t="90560"/>
          <a:stretch/>
        </p:blipFill>
        <p:spPr>
          <a:xfrm>
            <a:off x="4591391" y="5389422"/>
            <a:ext cx="7453000" cy="508923"/>
          </a:xfrm>
          <a:prstGeom prst="rect">
            <a:avLst/>
          </a:prstGeom>
        </p:spPr>
      </p:pic>
      <p:sp>
        <p:nvSpPr>
          <p:cNvPr id="7" name="Flowchart: Document 6">
            <a:extLst>
              <a:ext uri="{FF2B5EF4-FFF2-40B4-BE49-F238E27FC236}">
                <a16:creationId xmlns:a16="http://schemas.microsoft.com/office/drawing/2014/main" id="{9A26CC23-803E-D071-BB88-9D9551E64373}"/>
              </a:ext>
            </a:extLst>
          </p:cNvPr>
          <p:cNvSpPr/>
          <p:nvPr/>
        </p:nvSpPr>
        <p:spPr>
          <a:xfrm>
            <a:off x="159640" y="3182445"/>
            <a:ext cx="3915055" cy="3259460"/>
          </a:xfrm>
          <a:prstGeom prst="flowChartDocumen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US" sz="1600" dirty="0"/>
              <a:t>Current/past MAT services</a:t>
            </a:r>
          </a:p>
          <a:p>
            <a:pPr marL="285750" indent="-285750" algn="ctr">
              <a:buFont typeface="Arial" panose="020B0604020202020204" pitchFamily="34" charset="0"/>
              <a:buChar char="•"/>
            </a:pPr>
            <a:r>
              <a:rPr lang="en-US" sz="1600" dirty="0"/>
              <a:t>How many times have gone through w/d</a:t>
            </a:r>
          </a:p>
          <a:p>
            <a:pPr marL="285750" indent="-285750" algn="ctr">
              <a:buFont typeface="Arial" panose="020B0604020202020204" pitchFamily="34" charset="0"/>
              <a:buChar char="•"/>
            </a:pPr>
            <a:r>
              <a:rPr lang="en-US" sz="1600" dirty="0"/>
              <a:t>How long have symptoms been occurring</a:t>
            </a:r>
          </a:p>
          <a:p>
            <a:pPr marL="285750" indent="-285750" algn="ctr">
              <a:buFont typeface="Arial" panose="020B0604020202020204" pitchFamily="34" charset="0"/>
              <a:buChar char="•"/>
            </a:pPr>
            <a:r>
              <a:rPr lang="en-US" sz="1600" dirty="0"/>
              <a:t>How severe are symptoms</a:t>
            </a:r>
          </a:p>
          <a:p>
            <a:pPr marL="285750" indent="-285750" algn="ctr">
              <a:buFont typeface="Arial" panose="020B0604020202020204" pitchFamily="34" charset="0"/>
              <a:buChar char="•"/>
            </a:pPr>
            <a:r>
              <a:rPr lang="en-US" sz="1600" dirty="0"/>
              <a:t>Any history of medical concerns that could impact withdrawal</a:t>
            </a:r>
          </a:p>
          <a:p>
            <a:pPr marL="285750" indent="-285750" algn="ctr">
              <a:buFont typeface="Arial" panose="020B0604020202020204" pitchFamily="34" charset="0"/>
              <a:buChar char="•"/>
            </a:pPr>
            <a:r>
              <a:rPr lang="en-US" sz="1600" dirty="0"/>
              <a:t>Treatment history</a:t>
            </a:r>
          </a:p>
        </p:txBody>
      </p:sp>
    </p:spTree>
    <p:extLst>
      <p:ext uri="{BB962C8B-B14F-4D97-AF65-F5344CB8AC3E}">
        <p14:creationId xmlns:p14="http://schemas.microsoft.com/office/powerpoint/2010/main" val="144322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92FC8E76-1A9F-6707-E922-B116C48BF7BE}"/>
              </a:ext>
            </a:extLst>
          </p:cNvPr>
          <p:cNvSpPr>
            <a:spLocks noGrp="1"/>
          </p:cNvSpPr>
          <p:nvPr>
            <p:ph sz="half" idx="1"/>
          </p:nvPr>
        </p:nvSpPr>
        <p:spPr>
          <a:solidFill>
            <a:schemeClr val="accent2">
              <a:lumMod val="40000"/>
              <a:lumOff val="60000"/>
            </a:schemeClr>
          </a:solidFill>
          <a:ln>
            <a:solidFill>
              <a:srgbClr val="1C8B38"/>
            </a:solidFill>
          </a:ln>
        </p:spPr>
        <p:txBody>
          <a:bodyPr>
            <a:normAutofit fontScale="92500" lnSpcReduction="10000"/>
          </a:bodyPr>
          <a:lstStyle/>
          <a:p>
            <a:pPr lvl="1">
              <a:buFont typeface="Wingdings" panose="05000000000000000000" pitchFamily="2" charset="2"/>
              <a:buChar char="Ø"/>
            </a:pPr>
            <a:r>
              <a:rPr lang="en-US" dirty="0"/>
              <a:t>Involves problems, needs, strengths, skills, and prioritizing the problem areas that the </a:t>
            </a:r>
            <a:r>
              <a:rPr lang="en-US" u="sng" dirty="0"/>
              <a:t>client</a:t>
            </a:r>
            <a:r>
              <a:rPr lang="en-US" dirty="0"/>
              <a:t> wants to work on</a:t>
            </a:r>
          </a:p>
          <a:p>
            <a:pPr lvl="1">
              <a:buFont typeface="Wingdings" panose="05000000000000000000" pitchFamily="2" charset="2"/>
              <a:buChar char="Ø"/>
            </a:pPr>
            <a:r>
              <a:rPr lang="en-US" dirty="0"/>
              <a:t>Short-term, measurable treatment goals and preferences are articulated along with activities designed to achieve those goals.  </a:t>
            </a:r>
          </a:p>
          <a:p>
            <a:pPr lvl="1">
              <a:buFont typeface="Wingdings" panose="05000000000000000000" pitchFamily="2" charset="2"/>
              <a:buChar char="Ø"/>
            </a:pPr>
            <a:r>
              <a:rPr lang="en-US" dirty="0"/>
              <a:t>Developed with client and reflects the </a:t>
            </a:r>
            <a:r>
              <a:rPr lang="en-US" u="sng" dirty="0"/>
              <a:t>patient’s personal goals</a:t>
            </a:r>
          </a:p>
          <a:p>
            <a:pPr lvl="1">
              <a:buFont typeface="Wingdings" panose="05000000000000000000" pitchFamily="2" charset="2"/>
              <a:buChar char="Ø"/>
            </a:pPr>
            <a:r>
              <a:rPr lang="en-US" dirty="0">
                <a:highlight>
                  <a:srgbClr val="FFFF00"/>
                </a:highlight>
              </a:rPr>
              <a:t>Shows the importance of treatment and how client is going to return to baseline</a:t>
            </a:r>
          </a:p>
          <a:p>
            <a:pPr lvl="1"/>
            <a:endParaRPr lang="en-US" u="sng" dirty="0"/>
          </a:p>
          <a:p>
            <a:endParaRPr lang="en-US" dirty="0"/>
          </a:p>
        </p:txBody>
      </p:sp>
      <p:sp>
        <p:nvSpPr>
          <p:cNvPr id="11" name="Content Placeholder 10">
            <a:extLst>
              <a:ext uri="{FF2B5EF4-FFF2-40B4-BE49-F238E27FC236}">
                <a16:creationId xmlns:a16="http://schemas.microsoft.com/office/drawing/2014/main" id="{7C65C005-4581-F838-6E26-D8BCEDC41C11}"/>
              </a:ext>
            </a:extLst>
          </p:cNvPr>
          <p:cNvSpPr>
            <a:spLocks noGrp="1"/>
          </p:cNvSpPr>
          <p:nvPr>
            <p:ph sz="half" idx="2"/>
          </p:nvPr>
        </p:nvSpPr>
        <p:spPr>
          <a:solidFill>
            <a:schemeClr val="accent2">
              <a:lumMod val="40000"/>
              <a:lumOff val="60000"/>
            </a:schemeClr>
          </a:solidFill>
          <a:ln>
            <a:solidFill>
              <a:srgbClr val="1C8B38"/>
            </a:solidFill>
          </a:ln>
        </p:spPr>
        <p:txBody>
          <a:bodyPr/>
          <a:lstStyle/>
          <a:p>
            <a:endParaRPr lang="en-US" dirty="0"/>
          </a:p>
          <a:p>
            <a:pPr lvl="1">
              <a:buFont typeface="Wingdings" panose="05000000000000000000" pitchFamily="2" charset="2"/>
              <a:buChar char="Ø"/>
            </a:pPr>
            <a:r>
              <a:rPr lang="en-US" dirty="0"/>
              <a:t>Programmatic or prescriptive </a:t>
            </a:r>
          </a:p>
          <a:p>
            <a:pPr lvl="1">
              <a:buFont typeface="Wingdings" panose="05000000000000000000" pitchFamily="2" charset="2"/>
              <a:buChar char="Ø"/>
            </a:pPr>
            <a:r>
              <a:rPr lang="en-US" dirty="0"/>
              <a:t>Driven by the therapist </a:t>
            </a:r>
          </a:p>
          <a:p>
            <a:endParaRPr lang="en-US" dirty="0"/>
          </a:p>
        </p:txBody>
      </p:sp>
      <p:sp>
        <p:nvSpPr>
          <p:cNvPr id="4" name="Text Placeholder 3">
            <a:extLst>
              <a:ext uri="{FF2B5EF4-FFF2-40B4-BE49-F238E27FC236}">
                <a16:creationId xmlns:a16="http://schemas.microsoft.com/office/drawing/2014/main" id="{7F40A457-6193-18CF-0A94-24F2B5B46094}"/>
              </a:ext>
            </a:extLst>
          </p:cNvPr>
          <p:cNvSpPr>
            <a:spLocks noGrp="1"/>
          </p:cNvSpPr>
          <p:nvPr>
            <p:ph type="body" idx="10"/>
          </p:nvPr>
        </p:nvSpPr>
        <p:spPr>
          <a:solidFill>
            <a:schemeClr val="accent2">
              <a:lumMod val="60000"/>
              <a:lumOff val="40000"/>
            </a:schemeClr>
          </a:solidFill>
          <a:ln>
            <a:solidFill>
              <a:srgbClr val="1C8B38"/>
            </a:solidFill>
          </a:ln>
        </p:spPr>
        <p:txBody>
          <a:bodyPr>
            <a:normAutofit/>
          </a:bodyPr>
          <a:lstStyle/>
          <a:p>
            <a:pPr algn="ctr"/>
            <a:r>
              <a:rPr lang="en-US" dirty="0"/>
              <a:t>What it is</a:t>
            </a:r>
          </a:p>
        </p:txBody>
      </p:sp>
      <p:sp>
        <p:nvSpPr>
          <p:cNvPr id="2" name="Text Placeholder 1">
            <a:extLst>
              <a:ext uri="{FF2B5EF4-FFF2-40B4-BE49-F238E27FC236}">
                <a16:creationId xmlns:a16="http://schemas.microsoft.com/office/drawing/2014/main" id="{DAC1340A-E9CF-3227-ABB5-897E52838A14}"/>
              </a:ext>
            </a:extLst>
          </p:cNvPr>
          <p:cNvSpPr>
            <a:spLocks noGrp="1"/>
          </p:cNvSpPr>
          <p:nvPr>
            <p:ph type="body" sz="quarter" idx="3"/>
          </p:nvPr>
        </p:nvSpPr>
        <p:spPr>
          <a:solidFill>
            <a:schemeClr val="accent2">
              <a:lumMod val="60000"/>
              <a:lumOff val="40000"/>
            </a:schemeClr>
          </a:solidFill>
          <a:ln>
            <a:solidFill>
              <a:srgbClr val="1C8B38"/>
            </a:solidFill>
          </a:ln>
        </p:spPr>
        <p:txBody>
          <a:bodyPr>
            <a:normAutofit/>
          </a:bodyPr>
          <a:lstStyle/>
          <a:p>
            <a:pPr algn="ctr"/>
            <a:r>
              <a:rPr lang="en-US" dirty="0"/>
              <a:t>What it is not</a:t>
            </a:r>
          </a:p>
        </p:txBody>
      </p:sp>
      <p:sp>
        <p:nvSpPr>
          <p:cNvPr id="12" name="Content Placeholder 11">
            <a:extLst>
              <a:ext uri="{FF2B5EF4-FFF2-40B4-BE49-F238E27FC236}">
                <a16:creationId xmlns:a16="http://schemas.microsoft.com/office/drawing/2014/main" id="{626BFB2B-7536-7695-37A1-93FF154CDB89}"/>
              </a:ext>
            </a:extLst>
          </p:cNvPr>
          <p:cNvSpPr>
            <a:spLocks noGrp="1"/>
          </p:cNvSpPr>
          <p:nvPr>
            <p:ph sz="half" idx="11"/>
          </p:nvPr>
        </p:nvSpPr>
        <p:spPr>
          <a:solidFill>
            <a:schemeClr val="accent2">
              <a:lumMod val="40000"/>
              <a:lumOff val="60000"/>
            </a:schemeClr>
          </a:solidFill>
          <a:ln>
            <a:solidFill>
              <a:srgbClr val="1C8B38"/>
            </a:solidFill>
          </a:ln>
        </p:spPr>
        <p:txBody>
          <a:bodyPr/>
          <a:lstStyle/>
          <a:p>
            <a:pPr>
              <a:buFont typeface="Wingdings" panose="05000000000000000000" pitchFamily="2" charset="2"/>
              <a:buChar char="Ø"/>
            </a:pPr>
            <a:r>
              <a:rPr lang="en-US" sz="1600" dirty="0"/>
              <a:t>Relapse prevention if client is in pre-contemplation or contemplation stages of change</a:t>
            </a:r>
            <a:r>
              <a:rPr lang="en-US" dirty="0"/>
              <a:t> </a:t>
            </a:r>
          </a:p>
          <a:p>
            <a:endParaRPr lang="en-US" dirty="0"/>
          </a:p>
        </p:txBody>
      </p:sp>
      <p:sp>
        <p:nvSpPr>
          <p:cNvPr id="13" name="Text Placeholder 12">
            <a:extLst>
              <a:ext uri="{FF2B5EF4-FFF2-40B4-BE49-F238E27FC236}">
                <a16:creationId xmlns:a16="http://schemas.microsoft.com/office/drawing/2014/main" id="{E6836A79-DC09-ADC1-086E-35C5B78EA476}"/>
              </a:ext>
            </a:extLst>
          </p:cNvPr>
          <p:cNvSpPr>
            <a:spLocks noGrp="1"/>
          </p:cNvSpPr>
          <p:nvPr>
            <p:ph type="body" sz="quarter" idx="12"/>
          </p:nvPr>
        </p:nvSpPr>
        <p:spPr>
          <a:solidFill>
            <a:schemeClr val="accent2">
              <a:lumMod val="60000"/>
              <a:lumOff val="40000"/>
            </a:schemeClr>
          </a:solidFill>
          <a:ln>
            <a:solidFill>
              <a:srgbClr val="1C8B38"/>
            </a:solidFill>
          </a:ln>
        </p:spPr>
        <p:txBody>
          <a:bodyPr>
            <a:normAutofit/>
          </a:bodyPr>
          <a:lstStyle/>
          <a:p>
            <a:pPr algn="ctr"/>
            <a:r>
              <a:rPr lang="en-US" dirty="0"/>
              <a:t>Should not include:</a:t>
            </a:r>
          </a:p>
        </p:txBody>
      </p:sp>
      <p:sp>
        <p:nvSpPr>
          <p:cNvPr id="5" name="Title 4">
            <a:extLst>
              <a:ext uri="{FF2B5EF4-FFF2-40B4-BE49-F238E27FC236}">
                <a16:creationId xmlns:a16="http://schemas.microsoft.com/office/drawing/2014/main" id="{D2A0EB89-556C-C865-F576-A96561D9BD3B}"/>
              </a:ext>
            </a:extLst>
          </p:cNvPr>
          <p:cNvSpPr>
            <a:spLocks noGrp="1"/>
          </p:cNvSpPr>
          <p:nvPr>
            <p:ph type="title"/>
          </p:nvPr>
        </p:nvSpPr>
        <p:spPr/>
        <p:txBody>
          <a:bodyPr/>
          <a:lstStyle/>
          <a:p>
            <a:r>
              <a:rPr lang="en-US" dirty="0"/>
              <a:t>Individual Treatment Plan</a:t>
            </a:r>
          </a:p>
        </p:txBody>
      </p:sp>
      <p:sp>
        <p:nvSpPr>
          <p:cNvPr id="3" name="Text Placeholder 1">
            <a:extLst>
              <a:ext uri="{FF2B5EF4-FFF2-40B4-BE49-F238E27FC236}">
                <a16:creationId xmlns:a16="http://schemas.microsoft.com/office/drawing/2014/main" id="{1AD30D07-9075-E8FB-9916-C1899474BDCA}"/>
              </a:ext>
            </a:extLst>
          </p:cNvPr>
          <p:cNvSpPr txBox="1">
            <a:spLocks/>
          </p:cNvSpPr>
          <p:nvPr/>
        </p:nvSpPr>
        <p:spPr>
          <a:xfrm>
            <a:off x="331559" y="4251699"/>
            <a:ext cx="11303000" cy="1523999"/>
          </a:xfrm>
          <a:prstGeom prst="rect">
            <a:avLst/>
          </a:prstGeom>
        </p:spPr>
        <p:txBody>
          <a:bodyPr vert="horz" lIns="0" tIns="0" rIns="0" bIns="0" rtlCol="0">
            <a:normAutofit/>
          </a:bodyPr>
          <a:lstStyle>
            <a:lvl1pPr marL="221760" indent="-221760" algn="l" defTabSz="499116" rtl="0" eaLnBrk="1" latinLnBrk="0" hangingPunct="1">
              <a:lnSpc>
                <a:spcPct val="125000"/>
              </a:lnSpc>
              <a:spcBef>
                <a:spcPts val="379"/>
              </a:spcBef>
              <a:buClr>
                <a:schemeClr val="accent1"/>
              </a:buClr>
              <a:buSzPct val="125000"/>
              <a:buFont typeface="Arial" panose="020B0604020202020204" pitchFamily="34" charset="0"/>
              <a:buChar char="•"/>
              <a:defRPr sz="1698" b="0" i="0" kern="1200">
                <a:solidFill>
                  <a:schemeClr val="tx1"/>
                </a:solidFill>
                <a:latin typeface="Arial" panose="020B0604020202020204" pitchFamily="34" charset="0"/>
                <a:ea typeface="+mn-ea"/>
                <a:cs typeface="Arial" panose="020B0604020202020204" pitchFamily="34" charset="0"/>
              </a:defRPr>
            </a:lvl1pPr>
            <a:lvl2pPr marL="685800" indent="-228600" algn="l" defTabSz="499116" rtl="0" eaLnBrk="1" latinLnBrk="0" hangingPunct="1">
              <a:lnSpc>
                <a:spcPct val="125000"/>
              </a:lnSpc>
              <a:spcBef>
                <a:spcPts val="243"/>
              </a:spcBef>
              <a:buClr>
                <a:schemeClr val="accent1"/>
              </a:buClr>
              <a:buSzPct val="125000"/>
              <a:buFont typeface="System Font Regular"/>
              <a:buChar char="–"/>
              <a:defRPr sz="1500" b="0" i="0" kern="1200">
                <a:solidFill>
                  <a:schemeClr val="tx1"/>
                </a:solidFill>
                <a:latin typeface="Arial" panose="020B0604020202020204" pitchFamily="34" charset="0"/>
                <a:ea typeface="+mn-ea"/>
                <a:cs typeface="Arial" panose="020B0604020202020204" pitchFamily="34" charset="0"/>
              </a:defRPr>
            </a:lvl2pPr>
            <a:lvl3pPr marL="1143000" indent="-228600" algn="l" defTabSz="499116" rtl="0" eaLnBrk="1" latinLnBrk="0" hangingPunct="1">
              <a:lnSpc>
                <a:spcPct val="125000"/>
              </a:lnSpc>
              <a:spcBef>
                <a:spcPts val="243"/>
              </a:spcBef>
              <a:buClr>
                <a:schemeClr val="accent1"/>
              </a:buClr>
              <a:buSzPct val="100000"/>
              <a:buFont typeface="Wingdings 3" panose="05040102010807070707" pitchFamily="18" charset="2"/>
              <a:buChar char=""/>
              <a:defRPr sz="1300" b="0" i="0" kern="1200">
                <a:solidFill>
                  <a:schemeClr val="tx1"/>
                </a:solidFill>
                <a:latin typeface="Arial" panose="020B0604020202020204" pitchFamily="34" charset="0"/>
                <a:ea typeface="+mn-ea"/>
                <a:cs typeface="Arial" panose="020B0604020202020204" pitchFamily="34" charset="0"/>
              </a:defRPr>
            </a:lvl3pPr>
            <a:lvl4pPr marL="1371600" indent="0" algn="l" defTabSz="499116" rtl="0" eaLnBrk="1" latinLnBrk="0" hangingPunct="1">
              <a:lnSpc>
                <a:spcPct val="125000"/>
              </a:lnSpc>
              <a:spcBef>
                <a:spcPts val="243"/>
              </a:spcBef>
              <a:buClr>
                <a:srgbClr val="2BBC2B"/>
              </a:buClr>
              <a:buSzPct val="125000"/>
              <a:buFont typeface="Arial" panose="020B0604020202020204" pitchFamily="34" charset="0"/>
              <a:buNone/>
              <a:defRPr sz="1000" b="0" i="0" kern="1200">
                <a:solidFill>
                  <a:schemeClr val="tx1"/>
                </a:solidFill>
                <a:latin typeface="Arial" panose="020B0604020202020204" pitchFamily="34" charset="0"/>
                <a:ea typeface="+mn-ea"/>
                <a:cs typeface="Arial" panose="020B0604020202020204" pitchFamily="34" charset="0"/>
              </a:defRPr>
            </a:lvl4pPr>
            <a:lvl5pPr marL="1776413"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900" b="0" i="0" kern="1200">
                <a:solidFill>
                  <a:schemeClr val="tx1"/>
                </a:solidFill>
                <a:latin typeface="Arial" panose="020B0604020202020204" pitchFamily="34" charset="0"/>
                <a:ea typeface="+mn-ea"/>
                <a:cs typeface="Arial" panose="020B0604020202020204" pitchFamily="34" charset="0"/>
              </a:defRPr>
            </a:lvl5pPr>
            <a:lvl6pPr marL="1330562" indent="-221760" algn="l" defTabSz="499116" rtl="0" eaLnBrk="1" latinLnBrk="0" hangingPunct="1">
              <a:lnSpc>
                <a:spcPct val="125000"/>
              </a:lnSpc>
              <a:spcBef>
                <a:spcPts val="243"/>
              </a:spcBef>
              <a:buClr>
                <a:schemeClr val="tx2"/>
              </a:buClr>
              <a:buFont typeface="Courier New" panose="02070309020205020404" pitchFamily="49" charset="0"/>
              <a:buChar char="o"/>
              <a:defRPr sz="1091" kern="1200">
                <a:solidFill>
                  <a:srgbClr val="4C4D4F"/>
                </a:solidFill>
                <a:latin typeface="+mn-lt"/>
                <a:ea typeface="+mn-ea"/>
                <a:cs typeface="+mn-cs"/>
              </a:defRPr>
            </a:lvl6pPr>
            <a:lvl7pPr marL="1622127"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7pPr>
            <a:lvl8pPr marL="1871684"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8pPr>
            <a:lvl9pPr marL="2121243"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9pPr>
          </a:lstStyle>
          <a:p>
            <a:endParaRPr lang="en-US" dirty="0"/>
          </a:p>
        </p:txBody>
      </p:sp>
      <p:sp>
        <p:nvSpPr>
          <p:cNvPr id="14" name="TextBox 13">
            <a:extLst>
              <a:ext uri="{FF2B5EF4-FFF2-40B4-BE49-F238E27FC236}">
                <a16:creationId xmlns:a16="http://schemas.microsoft.com/office/drawing/2014/main" id="{78235290-72D3-90ED-FAD2-A75A1C56574D}"/>
              </a:ext>
            </a:extLst>
          </p:cNvPr>
          <p:cNvSpPr txBox="1"/>
          <p:nvPr/>
        </p:nvSpPr>
        <p:spPr>
          <a:xfrm>
            <a:off x="459206" y="6501336"/>
            <a:ext cx="5348037" cy="276999"/>
          </a:xfrm>
          <a:prstGeom prst="rect">
            <a:avLst/>
          </a:prstGeom>
          <a:noFill/>
        </p:spPr>
        <p:txBody>
          <a:bodyPr wrap="square" rtlCol="0">
            <a:spAutoFit/>
          </a:bodyPr>
          <a:lstStyle/>
          <a:p>
            <a:pPr lvl="1"/>
            <a:r>
              <a:rPr lang="en-US" sz="1200" dirty="0">
                <a:latin typeface="+mn-lt"/>
              </a:rPr>
              <a:t>https://www.revisor.mn.gov/statutes/cite/245G.06 </a:t>
            </a:r>
          </a:p>
        </p:txBody>
      </p:sp>
    </p:spTree>
    <p:extLst>
      <p:ext uri="{BB962C8B-B14F-4D97-AF65-F5344CB8AC3E}">
        <p14:creationId xmlns:p14="http://schemas.microsoft.com/office/powerpoint/2010/main" val="3496374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8">
            <a:extLst>
              <a:ext uri="{FF2B5EF4-FFF2-40B4-BE49-F238E27FC236}">
                <a16:creationId xmlns:a16="http://schemas.microsoft.com/office/drawing/2014/main" id="{91F38BA1-DC45-CB9E-CC97-B4A0D8220EEB}"/>
              </a:ext>
            </a:extLst>
          </p:cNvPr>
          <p:cNvSpPr>
            <a:spLocks noGrp="1"/>
          </p:cNvSpPr>
          <p:nvPr>
            <p:ph type="body" sz="quarter" idx="21"/>
          </p:nvPr>
        </p:nvSpPr>
        <p:spPr/>
        <p:txBody>
          <a:bodyPr/>
          <a:lstStyle/>
          <a:p>
            <a:r>
              <a:rPr lang="en-US" dirty="0"/>
              <a:t>Severity of Illness</a:t>
            </a:r>
          </a:p>
        </p:txBody>
      </p:sp>
      <p:sp>
        <p:nvSpPr>
          <p:cNvPr id="30" name="Text Placeholder 29">
            <a:extLst>
              <a:ext uri="{FF2B5EF4-FFF2-40B4-BE49-F238E27FC236}">
                <a16:creationId xmlns:a16="http://schemas.microsoft.com/office/drawing/2014/main" id="{CD02EDB0-8275-D5D1-F25F-044EB0FE6028}"/>
              </a:ext>
            </a:extLst>
          </p:cNvPr>
          <p:cNvSpPr>
            <a:spLocks noGrp="1"/>
          </p:cNvSpPr>
          <p:nvPr>
            <p:ph type="body" sz="quarter" idx="22"/>
          </p:nvPr>
        </p:nvSpPr>
        <p:spPr/>
        <p:txBody>
          <a:bodyPr/>
          <a:lstStyle/>
          <a:p>
            <a:r>
              <a:rPr lang="en-US" dirty="0"/>
              <a:t>Does not determine service planning alone</a:t>
            </a:r>
          </a:p>
        </p:txBody>
      </p:sp>
      <p:sp>
        <p:nvSpPr>
          <p:cNvPr id="31" name="Text Placeholder 30">
            <a:extLst>
              <a:ext uri="{FF2B5EF4-FFF2-40B4-BE49-F238E27FC236}">
                <a16:creationId xmlns:a16="http://schemas.microsoft.com/office/drawing/2014/main" id="{30508CFA-77BB-8C61-E0F4-86AC51E4AAC0}"/>
              </a:ext>
            </a:extLst>
          </p:cNvPr>
          <p:cNvSpPr>
            <a:spLocks noGrp="1"/>
          </p:cNvSpPr>
          <p:nvPr>
            <p:ph type="body" sz="quarter" idx="23"/>
          </p:nvPr>
        </p:nvSpPr>
        <p:spPr/>
        <p:txBody>
          <a:bodyPr/>
          <a:lstStyle/>
          <a:p>
            <a:r>
              <a:rPr lang="en-US" dirty="0"/>
              <a:t>Motivation</a:t>
            </a:r>
          </a:p>
        </p:txBody>
      </p:sp>
      <p:sp>
        <p:nvSpPr>
          <p:cNvPr id="32" name="Text Placeholder 31">
            <a:extLst>
              <a:ext uri="{FF2B5EF4-FFF2-40B4-BE49-F238E27FC236}">
                <a16:creationId xmlns:a16="http://schemas.microsoft.com/office/drawing/2014/main" id="{03CDF548-4632-5677-F024-9B014A7B926C}"/>
              </a:ext>
            </a:extLst>
          </p:cNvPr>
          <p:cNvSpPr>
            <a:spLocks noGrp="1"/>
          </p:cNvSpPr>
          <p:nvPr>
            <p:ph type="body" sz="quarter" idx="24"/>
          </p:nvPr>
        </p:nvSpPr>
        <p:spPr/>
        <p:txBody>
          <a:bodyPr/>
          <a:lstStyle/>
          <a:p>
            <a:r>
              <a:rPr lang="en-US" dirty="0"/>
              <a:t>Readiness to change something</a:t>
            </a:r>
          </a:p>
        </p:txBody>
      </p:sp>
      <p:sp>
        <p:nvSpPr>
          <p:cNvPr id="33" name="Text Placeholder 32">
            <a:extLst>
              <a:ext uri="{FF2B5EF4-FFF2-40B4-BE49-F238E27FC236}">
                <a16:creationId xmlns:a16="http://schemas.microsoft.com/office/drawing/2014/main" id="{DB15FAD8-9105-98D6-0CC3-76E0D5281C13}"/>
              </a:ext>
            </a:extLst>
          </p:cNvPr>
          <p:cNvSpPr>
            <a:spLocks noGrp="1"/>
          </p:cNvSpPr>
          <p:nvPr>
            <p:ph type="body" sz="quarter" idx="25"/>
          </p:nvPr>
        </p:nvSpPr>
        <p:spPr/>
        <p:txBody>
          <a:bodyPr/>
          <a:lstStyle/>
          <a:p>
            <a:r>
              <a:rPr lang="en-US" dirty="0"/>
              <a:t>Cultivate Awareness</a:t>
            </a:r>
          </a:p>
        </p:txBody>
      </p:sp>
      <p:sp>
        <p:nvSpPr>
          <p:cNvPr id="34" name="Text Placeholder 33">
            <a:extLst>
              <a:ext uri="{FF2B5EF4-FFF2-40B4-BE49-F238E27FC236}">
                <a16:creationId xmlns:a16="http://schemas.microsoft.com/office/drawing/2014/main" id="{54397C31-3E37-B192-0136-BD3BC35F12FF}"/>
              </a:ext>
            </a:extLst>
          </p:cNvPr>
          <p:cNvSpPr>
            <a:spLocks noGrp="1"/>
          </p:cNvSpPr>
          <p:nvPr>
            <p:ph type="body" sz="quarter" idx="26"/>
          </p:nvPr>
        </p:nvSpPr>
        <p:spPr>
          <a:xfrm>
            <a:off x="9211991" y="2525994"/>
            <a:ext cx="1837010" cy="814068"/>
          </a:xfrm>
        </p:spPr>
        <p:txBody>
          <a:bodyPr/>
          <a:lstStyle/>
          <a:p>
            <a:r>
              <a:rPr lang="en-US" dirty="0"/>
              <a:t>Risks and needs</a:t>
            </a:r>
          </a:p>
          <a:p>
            <a:r>
              <a:rPr lang="en-US" dirty="0"/>
              <a:t>Strengths, skills, resources</a:t>
            </a:r>
          </a:p>
          <a:p>
            <a:r>
              <a:rPr lang="en-US" dirty="0"/>
              <a:t>Functioning</a:t>
            </a:r>
          </a:p>
        </p:txBody>
      </p:sp>
      <p:sp>
        <p:nvSpPr>
          <p:cNvPr id="36" name="Text Placeholder 35">
            <a:extLst>
              <a:ext uri="{FF2B5EF4-FFF2-40B4-BE49-F238E27FC236}">
                <a16:creationId xmlns:a16="http://schemas.microsoft.com/office/drawing/2014/main" id="{86699C46-73F1-7D26-F85F-EEE30E006811}"/>
              </a:ext>
            </a:extLst>
          </p:cNvPr>
          <p:cNvSpPr>
            <a:spLocks noGrp="1"/>
          </p:cNvSpPr>
          <p:nvPr>
            <p:ph type="body" sz="quarter" idx="32"/>
          </p:nvPr>
        </p:nvSpPr>
        <p:spPr>
          <a:xfrm>
            <a:off x="9211989" y="4182839"/>
            <a:ext cx="1837010" cy="814068"/>
          </a:xfrm>
        </p:spPr>
        <p:txBody>
          <a:bodyPr/>
          <a:lstStyle/>
          <a:p>
            <a:r>
              <a:rPr lang="en-US" dirty="0"/>
              <a:t>May Not Match Needs Identified by Clinician</a:t>
            </a:r>
          </a:p>
        </p:txBody>
      </p:sp>
      <p:sp>
        <p:nvSpPr>
          <p:cNvPr id="37" name="Text Placeholder 36">
            <a:extLst>
              <a:ext uri="{FF2B5EF4-FFF2-40B4-BE49-F238E27FC236}">
                <a16:creationId xmlns:a16="http://schemas.microsoft.com/office/drawing/2014/main" id="{282934E8-F75E-3FF9-C1AD-0FF28E20E81C}"/>
              </a:ext>
            </a:extLst>
          </p:cNvPr>
          <p:cNvSpPr>
            <a:spLocks noGrp="1"/>
          </p:cNvSpPr>
          <p:nvPr>
            <p:ph type="body" sz="quarter" idx="33"/>
          </p:nvPr>
        </p:nvSpPr>
        <p:spPr/>
        <p:txBody>
          <a:bodyPr/>
          <a:lstStyle/>
          <a:p>
            <a:r>
              <a:rPr lang="en-US" dirty="0"/>
              <a:t>Identify personal goals</a:t>
            </a:r>
          </a:p>
          <a:p>
            <a:r>
              <a:rPr lang="en-US" dirty="0"/>
              <a:t>Person-centered treatment development</a:t>
            </a:r>
          </a:p>
        </p:txBody>
      </p:sp>
      <p:sp>
        <p:nvSpPr>
          <p:cNvPr id="27" name="Title 26">
            <a:extLst>
              <a:ext uri="{FF2B5EF4-FFF2-40B4-BE49-F238E27FC236}">
                <a16:creationId xmlns:a16="http://schemas.microsoft.com/office/drawing/2014/main" id="{BF7D528B-7D7E-70F3-4381-1CF877A25647}"/>
              </a:ext>
            </a:extLst>
          </p:cNvPr>
          <p:cNvSpPr>
            <a:spLocks noGrp="1"/>
          </p:cNvSpPr>
          <p:nvPr>
            <p:ph type="title"/>
          </p:nvPr>
        </p:nvSpPr>
        <p:spPr/>
        <p:txBody>
          <a:bodyPr/>
          <a:lstStyle/>
          <a:p>
            <a:r>
              <a:rPr lang="en-US" dirty="0"/>
              <a:t>What the Patient Wants</a:t>
            </a:r>
          </a:p>
        </p:txBody>
      </p:sp>
      <p:sp>
        <p:nvSpPr>
          <p:cNvPr id="28" name="Text Placeholder 27">
            <a:extLst>
              <a:ext uri="{FF2B5EF4-FFF2-40B4-BE49-F238E27FC236}">
                <a16:creationId xmlns:a16="http://schemas.microsoft.com/office/drawing/2014/main" id="{A1505395-9C84-B1DA-4420-5FCDF6A0A87B}"/>
              </a:ext>
            </a:extLst>
          </p:cNvPr>
          <p:cNvSpPr>
            <a:spLocks noGrp="1"/>
          </p:cNvSpPr>
          <p:nvPr>
            <p:ph type="body" sz="quarter" idx="13"/>
          </p:nvPr>
        </p:nvSpPr>
        <p:spPr>
          <a:ln>
            <a:solidFill>
              <a:srgbClr val="1C8B38"/>
            </a:solidFill>
          </a:ln>
        </p:spPr>
        <p:txBody>
          <a:bodyPr>
            <a:normAutofit fontScale="77500" lnSpcReduction="20000"/>
          </a:bodyPr>
          <a:lstStyle/>
          <a:p>
            <a:r>
              <a:rPr lang="en-US" dirty="0"/>
              <a:t>The risks and needs, or strengths, skills, and resources identified in a multidimensional assessment do not determine service planning alone. </a:t>
            </a:r>
          </a:p>
          <a:p>
            <a:endParaRPr lang="en-US" dirty="0"/>
          </a:p>
          <a:p>
            <a:r>
              <a:rPr lang="en-US" dirty="0"/>
              <a:t>Practitioners must cultivate an awareness of how these unique risks and needs, as well as the strengths, skills, and resources, function with regard to the patient’s personal goals.  </a:t>
            </a:r>
          </a:p>
          <a:p>
            <a:pPr marL="0" indent="0">
              <a:buNone/>
            </a:pPr>
            <a:endParaRPr lang="en-US" dirty="0"/>
          </a:p>
          <a:p>
            <a:r>
              <a:rPr lang="en-US" dirty="0"/>
              <a:t>The patient who participates in a professionally conducted assessment is showing motivation and readiness to change something. (i.e. staying out of jail to getting a family member, school official, employer, or judge to leave them alone.) Other participants may want to keep a child, job, or they may want to change their probation officer, teacher, supervisor, or life partner.</a:t>
            </a:r>
          </a:p>
          <a:p>
            <a:pPr marL="0" indent="0">
              <a:buNone/>
            </a:pPr>
            <a:endParaRPr lang="en-US" dirty="0"/>
          </a:p>
          <a:p>
            <a:r>
              <a:rPr lang="en-US" dirty="0"/>
              <a:t>Personal motivations may not match the needs identified by the clinician. However, the more that priority dimensions can be matched to through the patient’s personal goals, the more patient-centered and participatory the service plan and placement can be. </a:t>
            </a:r>
          </a:p>
        </p:txBody>
      </p:sp>
    </p:spTree>
    <p:extLst>
      <p:ext uri="{BB962C8B-B14F-4D97-AF65-F5344CB8AC3E}">
        <p14:creationId xmlns:p14="http://schemas.microsoft.com/office/powerpoint/2010/main" val="2646320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7608143-AEE7-3139-34D5-C17296496B89}"/>
              </a:ext>
            </a:extLst>
          </p:cNvPr>
          <p:cNvSpPr/>
          <p:nvPr/>
        </p:nvSpPr>
        <p:spPr>
          <a:xfrm>
            <a:off x="409433" y="3607193"/>
            <a:ext cx="3821373" cy="2866578"/>
          </a:xfrm>
          <a:prstGeom prst="rect">
            <a:avLst/>
          </a:prstGeom>
          <a:solidFill>
            <a:schemeClr val="accent2">
              <a:lumMod val="40000"/>
              <a:lumOff val="60000"/>
            </a:schemeClr>
          </a:solidFill>
          <a:ln>
            <a:solidFill>
              <a:srgbClr val="1C8B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63EBC40-3938-10CE-FF12-1DFA46B1F63F}"/>
              </a:ext>
            </a:extLst>
          </p:cNvPr>
          <p:cNvSpPr txBox="1"/>
          <p:nvPr/>
        </p:nvSpPr>
        <p:spPr>
          <a:xfrm>
            <a:off x="409433" y="3611449"/>
            <a:ext cx="3821373" cy="2554545"/>
          </a:xfrm>
          <a:prstGeom prst="rect">
            <a:avLst/>
          </a:prstGeom>
          <a:solidFill>
            <a:schemeClr val="accent2">
              <a:lumMod val="40000"/>
              <a:lumOff val="60000"/>
            </a:schemeClr>
          </a:solidFill>
          <a:ln>
            <a:solidFill>
              <a:srgbClr val="1C8B38"/>
            </a:solidFill>
          </a:ln>
        </p:spPr>
        <p:txBody>
          <a:bodyPr wrap="square" rtlCol="0">
            <a:spAutoFit/>
          </a:bodyPr>
          <a:lstStyle/>
          <a:p>
            <a:pPr algn="ctr"/>
            <a:r>
              <a:rPr lang="en-US" sz="1600" dirty="0"/>
              <a:t>Every dimension needs to be addressed; but not every dimension needs a goal. </a:t>
            </a:r>
          </a:p>
          <a:p>
            <a:pPr algn="ctr"/>
            <a:endParaRPr lang="en-US" sz="1600" dirty="0"/>
          </a:p>
          <a:p>
            <a:pPr algn="ctr"/>
            <a:r>
              <a:rPr lang="en-US" sz="1600" dirty="0"/>
              <a:t>If there is a “0” risk for withdrawal, why would a goal be to avoid further intoxication. </a:t>
            </a:r>
          </a:p>
          <a:p>
            <a:pPr algn="ctr"/>
            <a:endParaRPr lang="en-US" sz="1600" dirty="0"/>
          </a:p>
          <a:p>
            <a:pPr algn="ctr"/>
            <a:r>
              <a:rPr lang="en-US" sz="1600" dirty="0"/>
              <a:t>Random UAs – program requirement, not a goal </a:t>
            </a:r>
          </a:p>
        </p:txBody>
      </p:sp>
      <p:pic>
        <p:nvPicPr>
          <p:cNvPr id="10" name="Content Placeholder 9">
            <a:extLst>
              <a:ext uri="{FF2B5EF4-FFF2-40B4-BE49-F238E27FC236}">
                <a16:creationId xmlns:a16="http://schemas.microsoft.com/office/drawing/2014/main" id="{8AB7DA85-39C8-3BF8-970F-ADD97D39DFDC}"/>
              </a:ext>
            </a:extLst>
          </p:cNvPr>
          <p:cNvPicPr>
            <a:picLocks noGrp="1" noChangeAspect="1"/>
          </p:cNvPicPr>
          <p:nvPr>
            <p:ph sz="half" idx="1"/>
          </p:nvPr>
        </p:nvPicPr>
        <p:blipFill rotWithShape="1">
          <a:blip r:embed="rId3"/>
          <a:srcRect t="34733"/>
          <a:stretch/>
        </p:blipFill>
        <p:spPr>
          <a:xfrm>
            <a:off x="173998" y="1293282"/>
            <a:ext cx="7720355" cy="2027434"/>
          </a:xfrm>
        </p:spPr>
      </p:pic>
      <p:sp>
        <p:nvSpPr>
          <p:cNvPr id="6" name="Title 5">
            <a:extLst>
              <a:ext uri="{FF2B5EF4-FFF2-40B4-BE49-F238E27FC236}">
                <a16:creationId xmlns:a16="http://schemas.microsoft.com/office/drawing/2014/main" id="{933FB874-1A0E-EA14-1040-A54D7E221142}"/>
              </a:ext>
            </a:extLst>
          </p:cNvPr>
          <p:cNvSpPr>
            <a:spLocks noGrp="1"/>
          </p:cNvSpPr>
          <p:nvPr>
            <p:ph type="title"/>
          </p:nvPr>
        </p:nvSpPr>
        <p:spPr/>
        <p:txBody>
          <a:bodyPr/>
          <a:lstStyle/>
          <a:p>
            <a:r>
              <a:rPr lang="en-US" dirty="0"/>
              <a:t>Examples of Treatment Plans – not individualized</a:t>
            </a:r>
          </a:p>
        </p:txBody>
      </p:sp>
      <p:pic>
        <p:nvPicPr>
          <p:cNvPr id="16" name="Picture 15">
            <a:extLst>
              <a:ext uri="{FF2B5EF4-FFF2-40B4-BE49-F238E27FC236}">
                <a16:creationId xmlns:a16="http://schemas.microsoft.com/office/drawing/2014/main" id="{D8F55DB6-2899-596B-E98A-DD48C6D2431A}"/>
              </a:ext>
            </a:extLst>
          </p:cNvPr>
          <p:cNvPicPr>
            <a:picLocks noChangeAspect="1"/>
          </p:cNvPicPr>
          <p:nvPr/>
        </p:nvPicPr>
        <p:blipFill>
          <a:blip r:embed="rId4"/>
          <a:stretch>
            <a:fillRect/>
          </a:stretch>
        </p:blipFill>
        <p:spPr>
          <a:xfrm>
            <a:off x="4455862" y="3429000"/>
            <a:ext cx="6577096" cy="2731168"/>
          </a:xfrm>
          <a:prstGeom prst="rect">
            <a:avLst/>
          </a:prstGeom>
        </p:spPr>
      </p:pic>
      <p:sp>
        <p:nvSpPr>
          <p:cNvPr id="31" name="Rectangle 30">
            <a:extLst>
              <a:ext uri="{FF2B5EF4-FFF2-40B4-BE49-F238E27FC236}">
                <a16:creationId xmlns:a16="http://schemas.microsoft.com/office/drawing/2014/main" id="{ED7FE45F-8A20-C0FD-8D0F-F2790A22719D}"/>
              </a:ext>
            </a:extLst>
          </p:cNvPr>
          <p:cNvSpPr/>
          <p:nvPr/>
        </p:nvSpPr>
        <p:spPr>
          <a:xfrm>
            <a:off x="7904747" y="1586557"/>
            <a:ext cx="2005209" cy="2663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11C7669-A97D-4CDA-F056-B019075BF182}"/>
              </a:ext>
            </a:extLst>
          </p:cNvPr>
          <p:cNvSpPr/>
          <p:nvPr/>
        </p:nvSpPr>
        <p:spPr>
          <a:xfrm>
            <a:off x="10611853" y="2041510"/>
            <a:ext cx="842210" cy="1271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1255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3FB874-1A0E-EA14-1040-A54D7E221142}"/>
              </a:ext>
            </a:extLst>
          </p:cNvPr>
          <p:cNvSpPr>
            <a:spLocks noGrp="1"/>
          </p:cNvSpPr>
          <p:nvPr>
            <p:ph type="title"/>
          </p:nvPr>
        </p:nvSpPr>
        <p:spPr/>
        <p:txBody>
          <a:bodyPr/>
          <a:lstStyle/>
          <a:p>
            <a:r>
              <a:rPr lang="en-US" dirty="0"/>
              <a:t>Examples of Treatment Plans – Individualized</a:t>
            </a:r>
          </a:p>
        </p:txBody>
      </p:sp>
      <p:sp>
        <p:nvSpPr>
          <p:cNvPr id="29" name="Rectangle 28">
            <a:extLst>
              <a:ext uri="{FF2B5EF4-FFF2-40B4-BE49-F238E27FC236}">
                <a16:creationId xmlns:a16="http://schemas.microsoft.com/office/drawing/2014/main" id="{C941B8B2-B0FF-8847-EB62-0DA4AE24C338}"/>
              </a:ext>
            </a:extLst>
          </p:cNvPr>
          <p:cNvSpPr/>
          <p:nvPr/>
        </p:nvSpPr>
        <p:spPr>
          <a:xfrm>
            <a:off x="2282044" y="1744579"/>
            <a:ext cx="966482" cy="1083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7BADCBB-AFFC-58BD-1B59-34AD97C2D658}"/>
              </a:ext>
            </a:extLst>
          </p:cNvPr>
          <p:cNvSpPr/>
          <p:nvPr/>
        </p:nvSpPr>
        <p:spPr>
          <a:xfrm>
            <a:off x="1925053" y="1366901"/>
            <a:ext cx="1852863" cy="1724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D7FE45F-8A20-C0FD-8D0F-F2790A22719D}"/>
              </a:ext>
            </a:extLst>
          </p:cNvPr>
          <p:cNvSpPr/>
          <p:nvPr/>
        </p:nvSpPr>
        <p:spPr>
          <a:xfrm>
            <a:off x="7904747" y="1586557"/>
            <a:ext cx="2005209" cy="2663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9F3FF9D-4FD3-965D-78A6-9A0E23AC78E8}"/>
              </a:ext>
            </a:extLst>
          </p:cNvPr>
          <p:cNvSpPr/>
          <p:nvPr/>
        </p:nvSpPr>
        <p:spPr>
          <a:xfrm>
            <a:off x="8169442" y="2052752"/>
            <a:ext cx="1325382" cy="1158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EEF1038-BB3B-C9B2-7BB2-39C3003C2B4A}"/>
              </a:ext>
            </a:extLst>
          </p:cNvPr>
          <p:cNvSpPr/>
          <p:nvPr/>
        </p:nvSpPr>
        <p:spPr>
          <a:xfrm>
            <a:off x="4211053" y="1744579"/>
            <a:ext cx="1076631" cy="917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E914CF6-E0FC-A1A2-35A8-33AFCA6EB495}"/>
              </a:ext>
            </a:extLst>
          </p:cNvPr>
          <p:cNvSpPr/>
          <p:nvPr/>
        </p:nvSpPr>
        <p:spPr>
          <a:xfrm>
            <a:off x="380187" y="1727919"/>
            <a:ext cx="365771" cy="1083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28FD065-283E-2807-2EFA-F5CC4DB419A3}"/>
              </a:ext>
            </a:extLst>
          </p:cNvPr>
          <p:cNvSpPr/>
          <p:nvPr/>
        </p:nvSpPr>
        <p:spPr>
          <a:xfrm>
            <a:off x="6250211" y="2041510"/>
            <a:ext cx="439347" cy="1158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11C7669-A97D-4CDA-F056-B019075BF182}"/>
              </a:ext>
            </a:extLst>
          </p:cNvPr>
          <p:cNvSpPr/>
          <p:nvPr/>
        </p:nvSpPr>
        <p:spPr>
          <a:xfrm>
            <a:off x="10611853" y="2041510"/>
            <a:ext cx="842210" cy="1271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7F14721-6F25-7770-F690-1261685CD49B}"/>
              </a:ext>
            </a:extLst>
          </p:cNvPr>
          <p:cNvPicPr>
            <a:picLocks noChangeAspect="1"/>
          </p:cNvPicPr>
          <p:nvPr/>
        </p:nvPicPr>
        <p:blipFill rotWithShape="1">
          <a:blip r:embed="rId3"/>
          <a:srcRect b="32107"/>
          <a:stretch/>
        </p:blipFill>
        <p:spPr>
          <a:xfrm>
            <a:off x="1814393" y="1198459"/>
            <a:ext cx="8315559" cy="4892949"/>
          </a:xfrm>
          <a:prstGeom prst="rect">
            <a:avLst/>
          </a:prstGeom>
        </p:spPr>
      </p:pic>
    </p:spTree>
    <p:extLst>
      <p:ext uri="{BB962C8B-B14F-4D97-AF65-F5344CB8AC3E}">
        <p14:creationId xmlns:p14="http://schemas.microsoft.com/office/powerpoint/2010/main" val="1135251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56B42-E025-51E6-4375-3695E27422CF}"/>
              </a:ext>
            </a:extLst>
          </p:cNvPr>
          <p:cNvSpPr>
            <a:spLocks noGrp="1"/>
          </p:cNvSpPr>
          <p:nvPr>
            <p:ph type="title"/>
          </p:nvPr>
        </p:nvSpPr>
        <p:spPr/>
        <p:txBody>
          <a:bodyPr/>
          <a:lstStyle/>
          <a:p>
            <a:r>
              <a:rPr lang="en-US" dirty="0"/>
              <a:t>Table of Contents</a:t>
            </a:r>
          </a:p>
        </p:txBody>
      </p:sp>
      <p:sp>
        <p:nvSpPr>
          <p:cNvPr id="3" name="Text Placeholder 2">
            <a:extLst>
              <a:ext uri="{FF2B5EF4-FFF2-40B4-BE49-F238E27FC236}">
                <a16:creationId xmlns:a16="http://schemas.microsoft.com/office/drawing/2014/main" id="{4BC031AB-5C51-FCD2-9984-AAD00F20F5CF}"/>
              </a:ext>
            </a:extLst>
          </p:cNvPr>
          <p:cNvSpPr>
            <a:spLocks noGrp="1"/>
          </p:cNvSpPr>
          <p:nvPr>
            <p:ph type="body" sz="quarter" idx="11"/>
          </p:nvPr>
        </p:nvSpPr>
        <p:spPr>
          <a:xfrm>
            <a:off x="798262" y="1501816"/>
            <a:ext cx="1453619" cy="273859"/>
          </a:xfrm>
        </p:spPr>
        <p:txBody>
          <a:bodyPr/>
          <a:lstStyle/>
          <a:p>
            <a:r>
              <a:rPr lang="en-US" dirty="0"/>
              <a:t>Introduction</a:t>
            </a:r>
          </a:p>
        </p:txBody>
      </p:sp>
      <p:sp>
        <p:nvSpPr>
          <p:cNvPr id="4" name="Text Placeholder 3">
            <a:extLst>
              <a:ext uri="{FF2B5EF4-FFF2-40B4-BE49-F238E27FC236}">
                <a16:creationId xmlns:a16="http://schemas.microsoft.com/office/drawing/2014/main" id="{190A8FC0-7B4F-08E4-091F-86789291DE3D}"/>
              </a:ext>
            </a:extLst>
          </p:cNvPr>
          <p:cNvSpPr>
            <a:spLocks noGrp="1"/>
          </p:cNvSpPr>
          <p:nvPr>
            <p:ph type="body" sz="quarter" idx="12"/>
          </p:nvPr>
        </p:nvSpPr>
        <p:spPr>
          <a:xfrm>
            <a:off x="1569356" y="1875293"/>
            <a:ext cx="3125473" cy="403645"/>
          </a:xfrm>
        </p:spPr>
        <p:txBody>
          <a:bodyPr/>
          <a:lstStyle/>
          <a:p>
            <a:r>
              <a:rPr lang="en-US" dirty="0">
                <a:hlinkClick r:id="rId3" action="ppaction://hlinksldjump"/>
              </a:rPr>
              <a:t>Important Claims Information</a:t>
            </a:r>
            <a:endParaRPr lang="en-US" dirty="0"/>
          </a:p>
        </p:txBody>
      </p:sp>
      <p:sp>
        <p:nvSpPr>
          <p:cNvPr id="7" name="Text Placeholder 6">
            <a:extLst>
              <a:ext uri="{FF2B5EF4-FFF2-40B4-BE49-F238E27FC236}">
                <a16:creationId xmlns:a16="http://schemas.microsoft.com/office/drawing/2014/main" id="{C95F0A8F-ABAB-C649-F659-9963A542BF42}"/>
              </a:ext>
            </a:extLst>
          </p:cNvPr>
          <p:cNvSpPr>
            <a:spLocks noGrp="1"/>
          </p:cNvSpPr>
          <p:nvPr>
            <p:ph type="body" sz="quarter" idx="15"/>
          </p:nvPr>
        </p:nvSpPr>
        <p:spPr>
          <a:xfrm>
            <a:off x="1593175" y="2268198"/>
            <a:ext cx="2811574" cy="269833"/>
          </a:xfrm>
        </p:spPr>
        <p:txBody>
          <a:bodyPr/>
          <a:lstStyle/>
          <a:p>
            <a:r>
              <a:rPr lang="en-US" dirty="0">
                <a:hlinkClick r:id="rId4" action="ppaction://hlinksldjump"/>
              </a:rPr>
              <a:t>Requesting an Authorization</a:t>
            </a:r>
            <a:endParaRPr lang="en-US" dirty="0"/>
          </a:p>
        </p:txBody>
      </p:sp>
      <p:sp>
        <p:nvSpPr>
          <p:cNvPr id="9" name="Text Placeholder 8">
            <a:extLst>
              <a:ext uri="{FF2B5EF4-FFF2-40B4-BE49-F238E27FC236}">
                <a16:creationId xmlns:a16="http://schemas.microsoft.com/office/drawing/2014/main" id="{4F39FE3B-F0EE-2DE0-FB18-B7F74A3DF649}"/>
              </a:ext>
            </a:extLst>
          </p:cNvPr>
          <p:cNvSpPr>
            <a:spLocks noGrp="1"/>
          </p:cNvSpPr>
          <p:nvPr>
            <p:ph type="body" sz="quarter" idx="17"/>
          </p:nvPr>
        </p:nvSpPr>
        <p:spPr>
          <a:xfrm>
            <a:off x="798262" y="3070659"/>
            <a:ext cx="2654622" cy="269833"/>
          </a:xfrm>
        </p:spPr>
        <p:txBody>
          <a:bodyPr/>
          <a:lstStyle/>
          <a:p>
            <a:r>
              <a:rPr lang="en-US" dirty="0"/>
              <a:t>Documentation</a:t>
            </a:r>
          </a:p>
        </p:txBody>
      </p:sp>
      <p:sp>
        <p:nvSpPr>
          <p:cNvPr id="10" name="Text Placeholder 9">
            <a:extLst>
              <a:ext uri="{FF2B5EF4-FFF2-40B4-BE49-F238E27FC236}">
                <a16:creationId xmlns:a16="http://schemas.microsoft.com/office/drawing/2014/main" id="{84FE24C4-B89D-C961-AF4C-0F632998CF30}"/>
              </a:ext>
            </a:extLst>
          </p:cNvPr>
          <p:cNvSpPr>
            <a:spLocks noGrp="1"/>
          </p:cNvSpPr>
          <p:nvPr>
            <p:ph type="body" sz="quarter" idx="18"/>
          </p:nvPr>
        </p:nvSpPr>
        <p:spPr>
          <a:xfrm>
            <a:off x="1569356" y="2692522"/>
            <a:ext cx="3384780" cy="223524"/>
          </a:xfrm>
        </p:spPr>
        <p:txBody>
          <a:bodyPr/>
          <a:lstStyle/>
          <a:p>
            <a:r>
              <a:rPr lang="en-US" dirty="0">
                <a:hlinkClick r:id="rId5" action="ppaction://hlinksldjump"/>
              </a:rPr>
              <a:t>Registering for the Provider Portal</a:t>
            </a:r>
            <a:endParaRPr lang="en-US" dirty="0"/>
          </a:p>
        </p:txBody>
      </p:sp>
      <p:sp>
        <p:nvSpPr>
          <p:cNvPr id="13" name="Text Placeholder 12">
            <a:extLst>
              <a:ext uri="{FF2B5EF4-FFF2-40B4-BE49-F238E27FC236}">
                <a16:creationId xmlns:a16="http://schemas.microsoft.com/office/drawing/2014/main" id="{8DD3D9A0-15C7-1821-02EB-B469DF0281C0}"/>
              </a:ext>
            </a:extLst>
          </p:cNvPr>
          <p:cNvSpPr>
            <a:spLocks noGrp="1"/>
          </p:cNvSpPr>
          <p:nvPr>
            <p:ph type="body" sz="quarter" idx="21"/>
          </p:nvPr>
        </p:nvSpPr>
        <p:spPr>
          <a:xfrm>
            <a:off x="1569356" y="3440591"/>
            <a:ext cx="2961700" cy="249524"/>
          </a:xfrm>
        </p:spPr>
        <p:txBody>
          <a:bodyPr/>
          <a:lstStyle/>
          <a:p>
            <a:r>
              <a:rPr lang="en-US" dirty="0">
                <a:hlinkClick r:id="rId6" action="ppaction://hlinksldjump"/>
              </a:rPr>
              <a:t>Documentation Standards</a:t>
            </a:r>
            <a:endParaRPr lang="en-US" dirty="0"/>
          </a:p>
        </p:txBody>
      </p:sp>
      <p:sp>
        <p:nvSpPr>
          <p:cNvPr id="15" name="Text Placeholder 14">
            <a:extLst>
              <a:ext uri="{FF2B5EF4-FFF2-40B4-BE49-F238E27FC236}">
                <a16:creationId xmlns:a16="http://schemas.microsoft.com/office/drawing/2014/main" id="{665EC0A8-3A49-B711-6945-E525EF89C290}"/>
              </a:ext>
            </a:extLst>
          </p:cNvPr>
          <p:cNvSpPr>
            <a:spLocks noGrp="1"/>
          </p:cNvSpPr>
          <p:nvPr>
            <p:ph type="body" sz="quarter" idx="23"/>
          </p:nvPr>
        </p:nvSpPr>
        <p:spPr>
          <a:xfrm>
            <a:off x="777721" y="3773070"/>
            <a:ext cx="2354371" cy="249524"/>
          </a:xfrm>
        </p:spPr>
        <p:txBody>
          <a:bodyPr/>
          <a:lstStyle/>
          <a:p>
            <a:r>
              <a:rPr lang="en-US" dirty="0"/>
              <a:t>Authorization Process</a:t>
            </a:r>
          </a:p>
        </p:txBody>
      </p:sp>
      <p:sp>
        <p:nvSpPr>
          <p:cNvPr id="16" name="Text Placeholder 15">
            <a:extLst>
              <a:ext uri="{FF2B5EF4-FFF2-40B4-BE49-F238E27FC236}">
                <a16:creationId xmlns:a16="http://schemas.microsoft.com/office/drawing/2014/main" id="{800ED10A-074B-D3C8-5A09-445EF1F1E169}"/>
              </a:ext>
            </a:extLst>
          </p:cNvPr>
          <p:cNvSpPr>
            <a:spLocks noGrp="1"/>
          </p:cNvSpPr>
          <p:nvPr>
            <p:ph type="body" sz="quarter" idx="24"/>
          </p:nvPr>
        </p:nvSpPr>
        <p:spPr>
          <a:xfrm>
            <a:off x="1569357" y="4118174"/>
            <a:ext cx="2811574" cy="249524"/>
          </a:xfrm>
        </p:spPr>
        <p:txBody>
          <a:bodyPr/>
          <a:lstStyle/>
          <a:p>
            <a:r>
              <a:rPr lang="en-US" dirty="0">
                <a:hlinkClick r:id="rId7" action="ppaction://hlinksldjump"/>
              </a:rPr>
              <a:t>Submitting the First Request</a:t>
            </a:r>
            <a:endParaRPr lang="en-US" dirty="0"/>
          </a:p>
        </p:txBody>
      </p:sp>
      <p:sp>
        <p:nvSpPr>
          <p:cNvPr id="18" name="Text Placeholder 17">
            <a:extLst>
              <a:ext uri="{FF2B5EF4-FFF2-40B4-BE49-F238E27FC236}">
                <a16:creationId xmlns:a16="http://schemas.microsoft.com/office/drawing/2014/main" id="{FAE2CF98-04A1-5C6F-8A6B-313E7635D9C3}"/>
              </a:ext>
            </a:extLst>
          </p:cNvPr>
          <p:cNvSpPr>
            <a:spLocks noGrp="1"/>
          </p:cNvSpPr>
          <p:nvPr>
            <p:ph type="body" sz="quarter" idx="26"/>
          </p:nvPr>
        </p:nvSpPr>
        <p:spPr>
          <a:xfrm>
            <a:off x="798262" y="5264391"/>
            <a:ext cx="1903996" cy="269833"/>
          </a:xfrm>
        </p:spPr>
        <p:txBody>
          <a:bodyPr/>
          <a:lstStyle/>
          <a:p>
            <a:r>
              <a:rPr lang="en-US" dirty="0"/>
              <a:t>Resources</a:t>
            </a:r>
          </a:p>
        </p:txBody>
      </p:sp>
      <p:sp>
        <p:nvSpPr>
          <p:cNvPr id="19" name="Text Placeholder 18">
            <a:extLst>
              <a:ext uri="{FF2B5EF4-FFF2-40B4-BE49-F238E27FC236}">
                <a16:creationId xmlns:a16="http://schemas.microsoft.com/office/drawing/2014/main" id="{18A92FA9-3EA2-F9E0-5EFC-3FF209299D3D}"/>
              </a:ext>
            </a:extLst>
          </p:cNvPr>
          <p:cNvSpPr>
            <a:spLocks noGrp="1"/>
          </p:cNvSpPr>
          <p:nvPr>
            <p:ph type="body" sz="quarter" idx="27"/>
          </p:nvPr>
        </p:nvSpPr>
        <p:spPr>
          <a:xfrm>
            <a:off x="1569356" y="4468292"/>
            <a:ext cx="3957987" cy="269833"/>
          </a:xfrm>
        </p:spPr>
        <p:txBody>
          <a:bodyPr/>
          <a:lstStyle/>
          <a:p>
            <a:r>
              <a:rPr lang="en-US" dirty="0">
                <a:hlinkClick r:id="rId8" action="ppaction://hlinksldjump"/>
              </a:rPr>
              <a:t>Determining the Authorization Request</a:t>
            </a:r>
            <a:endParaRPr lang="en-US" dirty="0"/>
          </a:p>
        </p:txBody>
      </p:sp>
      <p:sp>
        <p:nvSpPr>
          <p:cNvPr id="23" name="Text Placeholder 18">
            <a:extLst>
              <a:ext uri="{FF2B5EF4-FFF2-40B4-BE49-F238E27FC236}">
                <a16:creationId xmlns:a16="http://schemas.microsoft.com/office/drawing/2014/main" id="{83216312-696C-431B-829A-BD12EC97690C}"/>
              </a:ext>
            </a:extLst>
          </p:cNvPr>
          <p:cNvSpPr txBox="1">
            <a:spLocks/>
          </p:cNvSpPr>
          <p:nvPr/>
        </p:nvSpPr>
        <p:spPr>
          <a:xfrm>
            <a:off x="1569356" y="4838719"/>
            <a:ext cx="3957987" cy="269833"/>
          </a:xfrm>
          <a:prstGeom prst="rect">
            <a:avLst/>
          </a:prstGeom>
        </p:spPr>
        <p:txBody>
          <a:bodyPr vert="horz" lIns="0" tIns="0" rIns="0" bIns="0" rtlCol="0">
            <a:noAutofit/>
          </a:bodyPr>
          <a:lstStyle>
            <a:lvl1pPr marL="0" indent="0" algn="l" defTabSz="499116" rtl="0" eaLnBrk="1" latinLnBrk="0" hangingPunct="1">
              <a:lnSpc>
                <a:spcPct val="125000"/>
              </a:lnSpc>
              <a:spcBef>
                <a:spcPts val="379"/>
              </a:spcBef>
              <a:buClr>
                <a:schemeClr val="accent1"/>
              </a:buClr>
              <a:buSzPct val="125000"/>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1pPr>
            <a:lvl2pPr marL="221761" indent="0" algn="l" defTabSz="499116" rtl="0" eaLnBrk="1" latinLnBrk="0" hangingPunct="1">
              <a:lnSpc>
                <a:spcPct val="125000"/>
              </a:lnSpc>
              <a:spcBef>
                <a:spcPts val="243"/>
              </a:spcBef>
              <a:buClr>
                <a:schemeClr val="accent1"/>
              </a:buClr>
              <a:buSzPct val="125000"/>
              <a:buFont typeface="System Font Regular"/>
              <a:buNone/>
              <a:defRPr sz="1500" b="0" i="0" kern="1200">
                <a:solidFill>
                  <a:srgbClr val="042126"/>
                </a:solidFill>
                <a:latin typeface="Arial" panose="020B0604020202020204" pitchFamily="34" charset="0"/>
                <a:ea typeface="+mn-ea"/>
                <a:cs typeface="Arial" panose="020B0604020202020204" pitchFamily="34" charset="0"/>
              </a:defRPr>
            </a:lvl2pPr>
            <a:lvl3pPr marL="1143000" indent="-228600" algn="l" defTabSz="499116" rtl="0" eaLnBrk="1" latinLnBrk="0" hangingPunct="1">
              <a:lnSpc>
                <a:spcPct val="125000"/>
              </a:lnSpc>
              <a:spcBef>
                <a:spcPts val="243"/>
              </a:spcBef>
              <a:buClr>
                <a:schemeClr val="accent1"/>
              </a:buClr>
              <a:buSzPct val="100000"/>
              <a:buFont typeface="Wingdings 3" panose="05040102010807070707" pitchFamily="18" charset="2"/>
              <a:buChar char=""/>
              <a:defRPr sz="1300" b="0" i="0" kern="1200">
                <a:solidFill>
                  <a:srgbClr val="042126"/>
                </a:solidFill>
                <a:latin typeface="Arial" panose="020B0604020202020204" pitchFamily="34" charset="0"/>
                <a:ea typeface="+mn-ea"/>
                <a:cs typeface="Arial" panose="020B0604020202020204" pitchFamily="34" charset="0"/>
              </a:defRPr>
            </a:lvl3pPr>
            <a:lvl4pPr marL="1371600"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1000" b="0" i="0" kern="1200">
                <a:solidFill>
                  <a:srgbClr val="4C4D4F"/>
                </a:solidFill>
                <a:latin typeface="Arial" panose="020B0604020202020204" pitchFamily="34" charset="0"/>
                <a:ea typeface="+mn-ea"/>
                <a:cs typeface="Arial" panose="020B0604020202020204" pitchFamily="34" charset="0"/>
              </a:defRPr>
            </a:lvl4pPr>
            <a:lvl5pPr marL="1776413"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900" b="0" i="0" kern="1200">
                <a:solidFill>
                  <a:srgbClr val="042126"/>
                </a:solidFill>
                <a:latin typeface="Arial" panose="020B0604020202020204" pitchFamily="34" charset="0"/>
                <a:ea typeface="+mn-ea"/>
                <a:cs typeface="Arial" panose="020B0604020202020204" pitchFamily="34" charset="0"/>
              </a:defRPr>
            </a:lvl5pPr>
            <a:lvl6pPr marL="1330562" indent="-221760" algn="l" defTabSz="499116" rtl="0" eaLnBrk="1" latinLnBrk="0" hangingPunct="1">
              <a:lnSpc>
                <a:spcPct val="125000"/>
              </a:lnSpc>
              <a:spcBef>
                <a:spcPts val="243"/>
              </a:spcBef>
              <a:buClr>
                <a:schemeClr val="tx2"/>
              </a:buClr>
              <a:buFont typeface="Courier New" panose="02070309020205020404" pitchFamily="49" charset="0"/>
              <a:buChar char="o"/>
              <a:defRPr sz="1091" kern="1200">
                <a:solidFill>
                  <a:srgbClr val="4C4D4F"/>
                </a:solidFill>
                <a:latin typeface="+mn-lt"/>
                <a:ea typeface="+mn-ea"/>
                <a:cs typeface="+mn-cs"/>
              </a:defRPr>
            </a:lvl6pPr>
            <a:lvl7pPr marL="1622127"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7pPr>
            <a:lvl8pPr marL="1871684"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8pPr>
            <a:lvl9pPr marL="2121243"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9pPr>
          </a:lstStyle>
          <a:p>
            <a:r>
              <a:rPr lang="en-US" dirty="0">
                <a:hlinkClick r:id="rId9" action="ppaction://hlinksldjump"/>
              </a:rPr>
              <a:t>How to Ask For More Units</a:t>
            </a:r>
            <a:endParaRPr lang="en-US" dirty="0"/>
          </a:p>
        </p:txBody>
      </p:sp>
    </p:spTree>
    <p:extLst>
      <p:ext uri="{BB962C8B-B14F-4D97-AF65-F5344CB8AC3E}">
        <p14:creationId xmlns:p14="http://schemas.microsoft.com/office/powerpoint/2010/main" val="3054995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C1340A-E9CF-3227-ABB5-897E52838A14}"/>
              </a:ext>
            </a:extLst>
          </p:cNvPr>
          <p:cNvSpPr>
            <a:spLocks noGrp="1"/>
          </p:cNvSpPr>
          <p:nvPr>
            <p:ph type="body" sz="quarter" idx="11"/>
          </p:nvPr>
        </p:nvSpPr>
        <p:spPr/>
        <p:txBody>
          <a:bodyPr/>
          <a:lstStyle/>
          <a:p>
            <a:r>
              <a:rPr lang="en-US" dirty="0"/>
              <a:t>Identify number of hours of treatment received </a:t>
            </a:r>
            <a:r>
              <a:rPr lang="en-US" dirty="0">
                <a:hlinkClick r:id="rId3"/>
              </a:rPr>
              <a:t>MN Statute 254B.19</a:t>
            </a:r>
            <a:endParaRPr lang="en-US" dirty="0"/>
          </a:p>
          <a:p>
            <a:pPr lvl="1"/>
            <a:r>
              <a:rPr lang="en-US" dirty="0"/>
              <a:t>Justification for more/less hours received for that level of care </a:t>
            </a:r>
          </a:p>
        </p:txBody>
      </p:sp>
      <p:sp>
        <p:nvSpPr>
          <p:cNvPr id="3" name="Text Placeholder 2">
            <a:extLst>
              <a:ext uri="{FF2B5EF4-FFF2-40B4-BE49-F238E27FC236}">
                <a16:creationId xmlns:a16="http://schemas.microsoft.com/office/drawing/2014/main" id="{AEB42772-D837-7A80-AFBB-D874D7C37ED3}"/>
              </a:ext>
            </a:extLst>
          </p:cNvPr>
          <p:cNvSpPr>
            <a:spLocks noGrp="1"/>
          </p:cNvSpPr>
          <p:nvPr>
            <p:ph type="body" sz="quarter" idx="12"/>
          </p:nvPr>
        </p:nvSpPr>
        <p:spPr/>
        <p:txBody>
          <a:bodyPr/>
          <a:lstStyle/>
          <a:p>
            <a:r>
              <a:rPr lang="en-US" dirty="0"/>
              <a:t>Notes should include: </a:t>
            </a:r>
          </a:p>
          <a:p>
            <a:pPr lvl="1"/>
            <a:r>
              <a:rPr lang="en-US" dirty="0"/>
              <a:t>Client’s response to all groups and services, including individual therapy </a:t>
            </a:r>
          </a:p>
          <a:p>
            <a:endParaRPr lang="en-US" dirty="0"/>
          </a:p>
        </p:txBody>
      </p:sp>
      <p:sp>
        <p:nvSpPr>
          <p:cNvPr id="4" name="Text Placeholder 3">
            <a:extLst>
              <a:ext uri="{FF2B5EF4-FFF2-40B4-BE49-F238E27FC236}">
                <a16:creationId xmlns:a16="http://schemas.microsoft.com/office/drawing/2014/main" id="{7F40A457-6193-18CF-0A94-24F2B5B46094}"/>
              </a:ext>
            </a:extLst>
          </p:cNvPr>
          <p:cNvSpPr>
            <a:spLocks noGrp="1"/>
          </p:cNvSpPr>
          <p:nvPr>
            <p:ph type="body" sz="quarter" idx="13"/>
          </p:nvPr>
        </p:nvSpPr>
        <p:spPr/>
        <p:txBody>
          <a:bodyPr/>
          <a:lstStyle/>
          <a:p>
            <a:r>
              <a:rPr lang="en-US" dirty="0"/>
              <a:t>Need to clearly reflect implementation of the treatment plan and the patient’s response to therapeutic interventions for all disorders treated, as well as subsequent amendments to the treatment plan </a:t>
            </a:r>
          </a:p>
          <a:p>
            <a:r>
              <a:rPr lang="en-US" dirty="0"/>
              <a:t>Needs to have the initial risk rating; and the </a:t>
            </a:r>
            <a:r>
              <a:rPr lang="en-US" u="sng" dirty="0"/>
              <a:t>updated</a:t>
            </a:r>
            <a:r>
              <a:rPr lang="en-US" dirty="0"/>
              <a:t> risk rating for that review period </a:t>
            </a:r>
          </a:p>
          <a:p>
            <a:r>
              <a:rPr lang="en-US" dirty="0"/>
              <a:t>If a risk rating increases, the treatment plan should address the reason for increase</a:t>
            </a:r>
          </a:p>
          <a:p>
            <a:endParaRPr lang="en-US" dirty="0"/>
          </a:p>
        </p:txBody>
      </p:sp>
      <p:sp>
        <p:nvSpPr>
          <p:cNvPr id="5" name="Title 4">
            <a:extLst>
              <a:ext uri="{FF2B5EF4-FFF2-40B4-BE49-F238E27FC236}">
                <a16:creationId xmlns:a16="http://schemas.microsoft.com/office/drawing/2014/main" id="{D2A0EB89-556C-C865-F576-A96561D9BD3B}"/>
              </a:ext>
            </a:extLst>
          </p:cNvPr>
          <p:cNvSpPr>
            <a:spLocks noGrp="1"/>
          </p:cNvSpPr>
          <p:nvPr>
            <p:ph type="title"/>
          </p:nvPr>
        </p:nvSpPr>
        <p:spPr/>
        <p:txBody>
          <a:bodyPr/>
          <a:lstStyle/>
          <a:p>
            <a:r>
              <a:rPr lang="en-US" dirty="0"/>
              <a:t>Treatment Plan Reviews and Progress Notes</a:t>
            </a:r>
          </a:p>
        </p:txBody>
      </p:sp>
    </p:spTree>
    <p:extLst>
      <p:ext uri="{BB962C8B-B14F-4D97-AF65-F5344CB8AC3E}">
        <p14:creationId xmlns:p14="http://schemas.microsoft.com/office/powerpoint/2010/main" val="2397007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A0EB89-556C-C865-F576-A96561D9BD3B}"/>
              </a:ext>
            </a:extLst>
          </p:cNvPr>
          <p:cNvSpPr>
            <a:spLocks noGrp="1"/>
          </p:cNvSpPr>
          <p:nvPr>
            <p:ph type="title"/>
          </p:nvPr>
        </p:nvSpPr>
        <p:spPr/>
        <p:txBody>
          <a:bodyPr/>
          <a:lstStyle/>
          <a:p>
            <a:r>
              <a:rPr lang="en-US" dirty="0"/>
              <a:t>Treatment Plan Reviews and Progress Notes</a:t>
            </a:r>
          </a:p>
        </p:txBody>
      </p:sp>
      <p:pic>
        <p:nvPicPr>
          <p:cNvPr id="9" name="Picture 8">
            <a:extLst>
              <a:ext uri="{FF2B5EF4-FFF2-40B4-BE49-F238E27FC236}">
                <a16:creationId xmlns:a16="http://schemas.microsoft.com/office/drawing/2014/main" id="{789430CD-F2C8-D98A-BEB3-CA282134187E}"/>
              </a:ext>
            </a:extLst>
          </p:cNvPr>
          <p:cNvPicPr>
            <a:picLocks noChangeAspect="1"/>
          </p:cNvPicPr>
          <p:nvPr/>
        </p:nvPicPr>
        <p:blipFill>
          <a:blip r:embed="rId3"/>
          <a:stretch>
            <a:fillRect/>
          </a:stretch>
        </p:blipFill>
        <p:spPr>
          <a:xfrm>
            <a:off x="2912550" y="924846"/>
            <a:ext cx="6366899" cy="5595941"/>
          </a:xfrm>
          <a:prstGeom prst="rect">
            <a:avLst/>
          </a:prstGeom>
        </p:spPr>
      </p:pic>
      <p:sp>
        <p:nvSpPr>
          <p:cNvPr id="10" name="Arrow: Pentagon 9">
            <a:extLst>
              <a:ext uri="{FF2B5EF4-FFF2-40B4-BE49-F238E27FC236}">
                <a16:creationId xmlns:a16="http://schemas.microsoft.com/office/drawing/2014/main" id="{184F53D9-2E91-B803-367F-4E828CAB66BB}"/>
              </a:ext>
            </a:extLst>
          </p:cNvPr>
          <p:cNvSpPr/>
          <p:nvPr/>
        </p:nvSpPr>
        <p:spPr>
          <a:xfrm>
            <a:off x="277585" y="1262059"/>
            <a:ext cx="2480363" cy="1718187"/>
          </a:xfrm>
          <a:prstGeom prst="homePlate">
            <a:avLst/>
          </a:prstGeom>
          <a:noFill/>
          <a:ln>
            <a:solidFill>
              <a:srgbClr val="2BBC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3731568-7FFD-41E6-C0C9-6B619785AA0C}"/>
              </a:ext>
            </a:extLst>
          </p:cNvPr>
          <p:cNvSpPr txBox="1"/>
          <p:nvPr/>
        </p:nvSpPr>
        <p:spPr>
          <a:xfrm>
            <a:off x="277585" y="1430594"/>
            <a:ext cx="2347628" cy="1323439"/>
          </a:xfrm>
          <a:prstGeom prst="rect">
            <a:avLst/>
          </a:prstGeom>
          <a:noFill/>
        </p:spPr>
        <p:txBody>
          <a:bodyPr wrap="square" rtlCol="0">
            <a:spAutoFit/>
          </a:bodyPr>
          <a:lstStyle/>
          <a:p>
            <a:r>
              <a:rPr lang="en-US" sz="1600" dirty="0"/>
              <a:t>Goal does not align with problem.</a:t>
            </a:r>
          </a:p>
          <a:p>
            <a:endParaRPr lang="en-US" sz="1600" dirty="0"/>
          </a:p>
          <a:p>
            <a:r>
              <a:rPr lang="en-US" sz="1600" dirty="0"/>
              <a:t>No referral noted for dental services. </a:t>
            </a:r>
          </a:p>
        </p:txBody>
      </p:sp>
      <p:sp>
        <p:nvSpPr>
          <p:cNvPr id="12" name="Arrow: Pentagon 11">
            <a:extLst>
              <a:ext uri="{FF2B5EF4-FFF2-40B4-BE49-F238E27FC236}">
                <a16:creationId xmlns:a16="http://schemas.microsoft.com/office/drawing/2014/main" id="{33D8F0AD-7F9E-FD59-7CA1-CA76BFC6B6AB}"/>
              </a:ext>
            </a:extLst>
          </p:cNvPr>
          <p:cNvSpPr/>
          <p:nvPr/>
        </p:nvSpPr>
        <p:spPr>
          <a:xfrm>
            <a:off x="288518" y="4090498"/>
            <a:ext cx="2480363" cy="1718187"/>
          </a:xfrm>
          <a:prstGeom prst="homePlate">
            <a:avLst/>
          </a:prstGeom>
          <a:noFill/>
          <a:ln>
            <a:solidFill>
              <a:srgbClr val="2BBC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B149333-95CE-ACEF-43F3-9A2C7E82FF44}"/>
              </a:ext>
            </a:extLst>
          </p:cNvPr>
          <p:cNvSpPr txBox="1"/>
          <p:nvPr/>
        </p:nvSpPr>
        <p:spPr>
          <a:xfrm>
            <a:off x="288518" y="4364815"/>
            <a:ext cx="2347628" cy="1169551"/>
          </a:xfrm>
          <a:prstGeom prst="rect">
            <a:avLst/>
          </a:prstGeom>
          <a:noFill/>
        </p:spPr>
        <p:txBody>
          <a:bodyPr wrap="square" rtlCol="0">
            <a:spAutoFit/>
          </a:bodyPr>
          <a:lstStyle/>
          <a:p>
            <a:r>
              <a:rPr lang="en-US" sz="1400" dirty="0"/>
              <a:t>Notes do not identify how problem is being solved. </a:t>
            </a:r>
          </a:p>
          <a:p>
            <a:endParaRPr lang="en-US" sz="1400" dirty="0"/>
          </a:p>
          <a:p>
            <a:r>
              <a:rPr lang="en-US" sz="1400" dirty="0"/>
              <a:t>Not individualized. Appear to be copy &amp; paste. </a:t>
            </a:r>
          </a:p>
        </p:txBody>
      </p:sp>
    </p:spTree>
    <p:extLst>
      <p:ext uri="{BB962C8B-B14F-4D97-AF65-F5344CB8AC3E}">
        <p14:creationId xmlns:p14="http://schemas.microsoft.com/office/powerpoint/2010/main" val="3419471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868739-19DF-28C7-5156-4DAA1B710D28}"/>
              </a:ext>
            </a:extLst>
          </p:cNvPr>
          <p:cNvSpPr>
            <a:spLocks noGrp="1"/>
          </p:cNvSpPr>
          <p:nvPr>
            <p:ph type="body" sz="quarter" idx="13"/>
          </p:nvPr>
        </p:nvSpPr>
        <p:spPr/>
        <p:txBody>
          <a:bodyPr>
            <a:normAutofit/>
          </a:bodyPr>
          <a:lstStyle/>
          <a:p>
            <a:r>
              <a:rPr lang="en-US" sz="2800" dirty="0"/>
              <a:t>Narrative of what has been seen in the recipient’s behavior/treatment that indicates need for additional treatment hours. </a:t>
            </a:r>
          </a:p>
          <a:p>
            <a:r>
              <a:rPr lang="en-US" sz="2800" dirty="0"/>
              <a:t>Breakdown of how the hours (individual and/or group) will be used in a day and/or week. </a:t>
            </a:r>
          </a:p>
          <a:p>
            <a:r>
              <a:rPr lang="en-US" sz="2800" dirty="0"/>
              <a:t>How the clinician expects the extra services to benefit/assist the client in reaching their treatment goals. </a:t>
            </a:r>
          </a:p>
          <a:p>
            <a:r>
              <a:rPr lang="en-US" sz="2800" dirty="0"/>
              <a:t>Name and credentials of the licensed professional providing clinical justification.</a:t>
            </a:r>
          </a:p>
        </p:txBody>
      </p:sp>
      <p:sp>
        <p:nvSpPr>
          <p:cNvPr id="3" name="Title 2">
            <a:extLst>
              <a:ext uri="{FF2B5EF4-FFF2-40B4-BE49-F238E27FC236}">
                <a16:creationId xmlns:a16="http://schemas.microsoft.com/office/drawing/2014/main" id="{4ADBDF5B-32C4-E34D-91B4-80BB0C7A84CD}"/>
              </a:ext>
            </a:extLst>
          </p:cNvPr>
          <p:cNvSpPr>
            <a:spLocks noGrp="1"/>
          </p:cNvSpPr>
          <p:nvPr>
            <p:ph type="title"/>
          </p:nvPr>
        </p:nvSpPr>
        <p:spPr/>
        <p:txBody>
          <a:bodyPr/>
          <a:lstStyle/>
          <a:p>
            <a:r>
              <a:rPr lang="en-US" dirty="0"/>
              <a:t>Questionnaire/Form Information </a:t>
            </a:r>
          </a:p>
        </p:txBody>
      </p:sp>
    </p:spTree>
    <p:extLst>
      <p:ext uri="{BB962C8B-B14F-4D97-AF65-F5344CB8AC3E}">
        <p14:creationId xmlns:p14="http://schemas.microsoft.com/office/powerpoint/2010/main" val="1201512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A67E78-25C0-38A0-BE4F-4D63ABC50007}"/>
              </a:ext>
            </a:extLst>
          </p:cNvPr>
          <p:cNvSpPr>
            <a:spLocks noGrp="1"/>
          </p:cNvSpPr>
          <p:nvPr>
            <p:ph type="body" sz="quarter" idx="12"/>
          </p:nvPr>
        </p:nvSpPr>
        <p:spPr>
          <a:xfrm>
            <a:off x="968376" y="3314557"/>
            <a:ext cx="10255250" cy="1492250"/>
          </a:xfrm>
        </p:spPr>
        <p:txBody>
          <a:bodyPr>
            <a:normAutofit fontScale="77500" lnSpcReduction="20000"/>
          </a:bodyPr>
          <a:lstStyle/>
          <a:p>
            <a:r>
              <a:rPr lang="en-US" dirty="0"/>
              <a:t>Submitting the First Request (Case)</a:t>
            </a:r>
          </a:p>
        </p:txBody>
      </p:sp>
      <p:sp>
        <p:nvSpPr>
          <p:cNvPr id="3" name="Text Placeholder 2">
            <a:extLst>
              <a:ext uri="{FF2B5EF4-FFF2-40B4-BE49-F238E27FC236}">
                <a16:creationId xmlns:a16="http://schemas.microsoft.com/office/drawing/2014/main" id="{33517823-A235-8AC3-6E61-ED138E154BE1}"/>
              </a:ext>
            </a:extLst>
          </p:cNvPr>
          <p:cNvSpPr>
            <a:spLocks noGrp="1"/>
          </p:cNvSpPr>
          <p:nvPr>
            <p:ph type="body" idx="1"/>
          </p:nvPr>
        </p:nvSpPr>
        <p:spPr/>
        <p:txBody>
          <a:bodyPr/>
          <a:lstStyle/>
          <a:p>
            <a:r>
              <a:rPr lang="en-US" dirty="0"/>
              <a:t>PART five</a:t>
            </a:r>
          </a:p>
        </p:txBody>
      </p:sp>
      <p:cxnSp>
        <p:nvCxnSpPr>
          <p:cNvPr id="5" name="Straight Connector 4">
            <a:extLst>
              <a:ext uri="{FF2B5EF4-FFF2-40B4-BE49-F238E27FC236}">
                <a16:creationId xmlns:a16="http://schemas.microsoft.com/office/drawing/2014/main" id="{15891D39-BA12-57D0-E3B4-6E6B8B997167}"/>
              </a:ext>
            </a:extLst>
          </p:cNvPr>
          <p:cNvCxnSpPr/>
          <p:nvPr/>
        </p:nvCxnSpPr>
        <p:spPr>
          <a:xfrm>
            <a:off x="4193313" y="3177310"/>
            <a:ext cx="3796146" cy="0"/>
          </a:xfrm>
          <a:prstGeom prst="line">
            <a:avLst/>
          </a:prstGeom>
          <a:ln w="38100">
            <a:solidFill>
              <a:srgbClr val="F2ECE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56146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Atrezzo Provider Portal - UM Create Case Wizard Enhancement">
            <a:hlinkClick r:id="" action="ppaction://media"/>
            <a:extLst>
              <a:ext uri="{FF2B5EF4-FFF2-40B4-BE49-F238E27FC236}">
                <a16:creationId xmlns:a16="http://schemas.microsoft.com/office/drawing/2014/main" id="{082D0409-73D9-6D73-B597-521B84F9FD8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6681" y="1"/>
            <a:ext cx="12498681" cy="6858000"/>
          </a:xfrm>
          <a:prstGeom prst="rect">
            <a:avLst/>
          </a:prstGeom>
        </p:spPr>
      </p:pic>
      <p:sp>
        <p:nvSpPr>
          <p:cNvPr id="6" name="Title 5">
            <a:extLst>
              <a:ext uri="{FF2B5EF4-FFF2-40B4-BE49-F238E27FC236}">
                <a16:creationId xmlns:a16="http://schemas.microsoft.com/office/drawing/2014/main" id="{24D4BDA5-EEE8-83C4-7EC8-8B2D1AB2A85B}"/>
              </a:ext>
            </a:extLst>
          </p:cNvPr>
          <p:cNvSpPr>
            <a:spLocks noGrp="1"/>
          </p:cNvSpPr>
          <p:nvPr>
            <p:ph type="title"/>
          </p:nvPr>
        </p:nvSpPr>
        <p:spPr/>
        <p:txBody>
          <a:bodyPr/>
          <a:lstStyle/>
          <a:p>
            <a:r>
              <a:rPr lang="en-US" dirty="0"/>
              <a:t>Case Creation Wizard</a:t>
            </a:r>
          </a:p>
        </p:txBody>
      </p:sp>
    </p:spTree>
    <p:extLst>
      <p:ext uri="{BB962C8B-B14F-4D97-AF65-F5344CB8AC3E}">
        <p14:creationId xmlns:p14="http://schemas.microsoft.com/office/powerpoint/2010/main" val="323379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14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E41B809-60FA-0347-5F27-728BE6A69373}"/>
              </a:ext>
            </a:extLst>
          </p:cNvPr>
          <p:cNvSpPr/>
          <p:nvPr/>
        </p:nvSpPr>
        <p:spPr>
          <a:xfrm>
            <a:off x="9017318" y="0"/>
            <a:ext cx="3174682" cy="6858000"/>
          </a:xfrm>
          <a:prstGeom prst="rect">
            <a:avLst/>
          </a:prstGeom>
          <a:solidFill>
            <a:srgbClr val="04212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080033F5-C07A-4DE6-B6BB-A4951AD1303E}"/>
              </a:ext>
            </a:extLst>
          </p:cNvPr>
          <p:cNvSpPr>
            <a:spLocks noGrp="1"/>
          </p:cNvSpPr>
          <p:nvPr>
            <p:ph type="title"/>
          </p:nvPr>
        </p:nvSpPr>
        <p:spPr>
          <a:xfrm>
            <a:off x="876300" y="620277"/>
            <a:ext cx="6918237" cy="450470"/>
          </a:xfrm>
        </p:spPr>
        <p:txBody>
          <a:bodyPr/>
          <a:lstStyle/>
          <a:p>
            <a:r>
              <a:rPr lang="en-US" dirty="0" err="1">
                <a:solidFill>
                  <a:srgbClr val="042126"/>
                </a:solidFill>
                <a:latin typeface="Raleway"/>
                <a:cs typeface="Arial"/>
              </a:rPr>
              <a:t>Atrezzo</a:t>
            </a:r>
            <a:r>
              <a:rPr lang="en-US" dirty="0">
                <a:solidFill>
                  <a:srgbClr val="042126"/>
                </a:solidFill>
                <a:latin typeface="Raleway"/>
                <a:cs typeface="Arial"/>
              </a:rPr>
              <a:t> (ANG) Provider Portal</a:t>
            </a:r>
          </a:p>
        </p:txBody>
      </p:sp>
      <p:sp>
        <p:nvSpPr>
          <p:cNvPr id="4" name="Text Placeholder 3">
            <a:extLst>
              <a:ext uri="{FF2B5EF4-FFF2-40B4-BE49-F238E27FC236}">
                <a16:creationId xmlns:a16="http://schemas.microsoft.com/office/drawing/2014/main" id="{B23EFC6F-348D-41A2-AB40-DC0144833CBB}"/>
              </a:ext>
            </a:extLst>
          </p:cNvPr>
          <p:cNvSpPr>
            <a:spLocks noGrp="1"/>
          </p:cNvSpPr>
          <p:nvPr>
            <p:ph type="body" sz="quarter" idx="18"/>
          </p:nvPr>
        </p:nvSpPr>
        <p:spPr>
          <a:xfrm>
            <a:off x="789796" y="1334748"/>
            <a:ext cx="7006276" cy="3992860"/>
          </a:xfrm>
        </p:spPr>
        <p:txBody>
          <a:bodyPr/>
          <a:lstStyle/>
          <a:p>
            <a:pPr>
              <a:spcAft>
                <a:spcPts val="600"/>
              </a:spcAft>
              <a:buClr>
                <a:srgbClr val="23CE1A"/>
              </a:buClr>
              <a:buFont typeface="Wingdings" panose="05000000000000000000" pitchFamily="2" charset="2"/>
              <a:buChar char="v"/>
            </a:pPr>
            <a:r>
              <a:rPr lang="en-US" sz="2000" b="0" dirty="0">
                <a:solidFill>
                  <a:srgbClr val="042126"/>
                </a:solidFill>
                <a:latin typeface="+mn-lt"/>
              </a:rPr>
              <a:t>Providers can access cases to determine authorization status </a:t>
            </a:r>
          </a:p>
          <a:p>
            <a:pPr>
              <a:spcAft>
                <a:spcPts val="600"/>
              </a:spcAft>
              <a:buClr>
                <a:srgbClr val="23CE1A"/>
              </a:buClr>
              <a:buFont typeface="Wingdings" panose="05000000000000000000" pitchFamily="2" charset="2"/>
              <a:buChar char="v"/>
            </a:pPr>
            <a:r>
              <a:rPr lang="en-US" sz="2000" b="0" dirty="0">
                <a:solidFill>
                  <a:srgbClr val="042126"/>
                </a:solidFill>
                <a:latin typeface="Open Sans"/>
              </a:rPr>
              <a:t>Receipt of a Case ID# to confirm Acentra has successfully received your submission. </a:t>
            </a:r>
            <a:endParaRPr kumimoji="0" lang="en-US" sz="2000" b="0" i="0" u="none" strike="noStrike" kern="1200" cap="none" spc="0" normalizeH="0" baseline="0" noProof="0" dirty="0">
              <a:ln>
                <a:noFill/>
              </a:ln>
              <a:solidFill>
                <a:srgbClr val="042126"/>
              </a:solidFill>
              <a:effectLst/>
              <a:uLnTx/>
              <a:uFillTx/>
              <a:latin typeface="Open Sans"/>
              <a:ea typeface="+mn-ea"/>
              <a:cs typeface="+mn-cs"/>
            </a:endParaRPr>
          </a:p>
          <a:p>
            <a:pPr>
              <a:spcAft>
                <a:spcPts val="600"/>
              </a:spcAft>
              <a:buFont typeface="Wingdings" panose="05000000000000000000" pitchFamily="2" charset="2"/>
              <a:buChar char="v"/>
            </a:pPr>
            <a:endParaRPr lang="en-US" sz="2000" b="0" dirty="0">
              <a:solidFill>
                <a:srgbClr val="37465E"/>
              </a:solidFill>
              <a:latin typeface="+mn-lt"/>
            </a:endParaRPr>
          </a:p>
          <a:p>
            <a:pPr>
              <a:spcAft>
                <a:spcPts val="600"/>
              </a:spcAft>
              <a:buFont typeface="Wingdings" panose="05000000000000000000" pitchFamily="2" charset="2"/>
              <a:buChar char="v"/>
            </a:pPr>
            <a:endParaRPr lang="en-US" sz="2000" b="0" dirty="0">
              <a:solidFill>
                <a:srgbClr val="37465E"/>
              </a:solidFill>
              <a:latin typeface="+mn-lt"/>
            </a:endParaRPr>
          </a:p>
        </p:txBody>
      </p:sp>
      <p:sp>
        <p:nvSpPr>
          <p:cNvPr id="21" name="Slide Number Placeholder 20">
            <a:extLst>
              <a:ext uri="{FF2B5EF4-FFF2-40B4-BE49-F238E27FC236}">
                <a16:creationId xmlns:a16="http://schemas.microsoft.com/office/drawing/2014/main" id="{278430A8-D921-4FC4-B9A0-A3740F22D455}"/>
              </a:ext>
            </a:extLst>
          </p:cNvPr>
          <p:cNvSpPr>
            <a:spLocks noGrp="1"/>
          </p:cNvSpPr>
          <p:nvPr>
            <p:ph type="sldNum" sz="quarter" idx="12"/>
          </p:nvPr>
        </p:nvSpPr>
        <p:spPr>
          <a:xfrm>
            <a:off x="11590663" y="6445147"/>
            <a:ext cx="784217" cy="294668"/>
          </a:xfrm>
        </p:spPr>
        <p:txBody>
          <a:bodyPr/>
          <a:lstStyle/>
          <a:p>
            <a:r>
              <a:rPr lang="en-US" b="1" dirty="0"/>
              <a:t>Page </a:t>
            </a:r>
            <a:fld id="{C6C8BDDB-1AA9-4CDC-80A0-B0BF343FFE1A}" type="slidenum">
              <a:rPr lang="en-US" b="1" smtClean="0"/>
              <a:pPr/>
              <a:t>25</a:t>
            </a:fld>
            <a:endParaRPr lang="en-US" b="1" dirty="0"/>
          </a:p>
        </p:txBody>
      </p:sp>
      <p:sp>
        <p:nvSpPr>
          <p:cNvPr id="15" name="Text Placeholder 5">
            <a:extLst>
              <a:ext uri="{FF2B5EF4-FFF2-40B4-BE49-F238E27FC236}">
                <a16:creationId xmlns:a16="http://schemas.microsoft.com/office/drawing/2014/main" id="{82BD00E1-1A4F-4650-8409-F77FE581D324}"/>
              </a:ext>
            </a:extLst>
          </p:cNvPr>
          <p:cNvSpPr txBox="1">
            <a:spLocks/>
          </p:cNvSpPr>
          <p:nvPr/>
        </p:nvSpPr>
        <p:spPr>
          <a:xfrm>
            <a:off x="9811076" y="3632541"/>
            <a:ext cx="1486056" cy="294669"/>
          </a:xfrm>
          <a:prstGeom prst="rect">
            <a:avLst/>
          </a:prstGeom>
        </p:spPr>
        <p:txBody>
          <a:bodyPr vert="horz" lIns="0" tIns="45720" rIns="0" bIns="45720" rtlCol="0" anchor="ctr" anchorCtr="1">
            <a:noAutofit/>
          </a:bodyPr>
          <a:lstStyle>
            <a:lvl1pPr marL="0" indent="0" algn="l" defTabSz="914400" rtl="0" eaLnBrk="1" latinLnBrk="0" hangingPunct="1">
              <a:lnSpc>
                <a:spcPct val="90000"/>
              </a:lnSpc>
              <a:spcBef>
                <a:spcPts val="1000"/>
              </a:spcBef>
              <a:buClr>
                <a:srgbClr val="EF8A44"/>
              </a:buClr>
              <a:buFont typeface="+mj-lt"/>
              <a:buNone/>
              <a:defRPr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Clr>
                <a:srgbClr val="EF8A44"/>
              </a:buClr>
              <a:buFont typeface="Arial" panose="020B0604020202020204" pitchFamily="34" charset="0"/>
              <a:buNone/>
              <a:defRPr sz="1400" b="1" kern="1200">
                <a:solidFill>
                  <a:schemeClr val="tx1"/>
                </a:solidFill>
                <a:latin typeface="Raleway SemiBold" panose="020B0703030101060003" pitchFamily="34" charset="0"/>
                <a:ea typeface="+mn-ea"/>
                <a:cs typeface="+mn-cs"/>
              </a:defRPr>
            </a:lvl2pPr>
            <a:lvl3pPr marL="914400" indent="0" algn="l" defTabSz="914400" rtl="0" eaLnBrk="1" latinLnBrk="0" hangingPunct="1">
              <a:lnSpc>
                <a:spcPct val="90000"/>
              </a:lnSpc>
              <a:spcBef>
                <a:spcPts val="500"/>
              </a:spcBef>
              <a:buClr>
                <a:srgbClr val="EF8A44"/>
              </a:buClr>
              <a:buFont typeface="Arial" panose="020B0604020202020204" pitchFamily="34" charset="0"/>
              <a:buNone/>
              <a:defRPr sz="1200" kern="1200">
                <a:solidFill>
                  <a:schemeClr val="tx1"/>
                </a:solidFill>
                <a:latin typeface="Raleway SemiBold" panose="020B0703030101060003" pitchFamily="34" charset="0"/>
                <a:ea typeface="+mn-ea"/>
                <a:cs typeface="+mn-cs"/>
              </a:defRPr>
            </a:lvl3pPr>
            <a:lvl4pPr marL="1371600" indent="0" algn="l" defTabSz="914400" rtl="0" eaLnBrk="1" latinLnBrk="0" hangingPunct="1">
              <a:lnSpc>
                <a:spcPct val="90000"/>
              </a:lnSpc>
              <a:spcBef>
                <a:spcPts val="500"/>
              </a:spcBef>
              <a:buClr>
                <a:srgbClr val="EF8A44"/>
              </a:buClr>
              <a:buFont typeface="Arial" panose="020B0604020202020204" pitchFamily="34" charset="0"/>
              <a:buNone/>
              <a:defRPr sz="1000" kern="1200">
                <a:solidFill>
                  <a:schemeClr val="tx1"/>
                </a:solidFill>
                <a:latin typeface="Raleway SemiBold" panose="020B0703030101060003" pitchFamily="34" charset="0"/>
                <a:ea typeface="+mn-ea"/>
                <a:cs typeface="+mn-cs"/>
              </a:defRPr>
            </a:lvl4pPr>
            <a:lvl5pPr marL="1828800" indent="0" algn="l" defTabSz="914400" rtl="0" eaLnBrk="1" latinLnBrk="0" hangingPunct="1">
              <a:lnSpc>
                <a:spcPct val="90000"/>
              </a:lnSpc>
              <a:spcBef>
                <a:spcPts val="500"/>
              </a:spcBef>
              <a:buClr>
                <a:srgbClr val="EF8A44"/>
              </a:buClr>
              <a:buFont typeface="Arial" panose="020B0604020202020204" pitchFamily="34" charset="0"/>
              <a:buNone/>
              <a:defRPr sz="1000" kern="1200">
                <a:solidFill>
                  <a:schemeClr val="tx1"/>
                </a:solidFill>
                <a:latin typeface="Raleway SemiBold" panose="020B07030301010600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endParaRPr lang="en-US" b="1" dirty="0">
              <a:solidFill>
                <a:schemeClr val="bg1"/>
              </a:solidFill>
              <a:latin typeface="Open Sans"/>
              <a:ea typeface="Open Sans"/>
              <a:cs typeface="Open Sans"/>
            </a:endParaRPr>
          </a:p>
        </p:txBody>
      </p:sp>
      <p:cxnSp>
        <p:nvCxnSpPr>
          <p:cNvPr id="17" name="Straight Connector 16">
            <a:extLst>
              <a:ext uri="{FF2B5EF4-FFF2-40B4-BE49-F238E27FC236}">
                <a16:creationId xmlns:a16="http://schemas.microsoft.com/office/drawing/2014/main" id="{518A7C13-E144-85E8-6734-28D39AADE5B9}"/>
              </a:ext>
            </a:extLst>
          </p:cNvPr>
          <p:cNvCxnSpPr/>
          <p:nvPr/>
        </p:nvCxnSpPr>
        <p:spPr>
          <a:xfrm>
            <a:off x="9784825" y="3688486"/>
            <a:ext cx="1645013" cy="0"/>
          </a:xfrm>
          <a:prstGeom prst="line">
            <a:avLst/>
          </a:prstGeom>
          <a:ln>
            <a:solidFill>
              <a:srgbClr val="F2F2F2"/>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9DE2598-35E1-ABB0-F33C-44959F5A3365}"/>
              </a:ext>
            </a:extLst>
          </p:cNvPr>
          <p:cNvSpPr txBox="1"/>
          <p:nvPr/>
        </p:nvSpPr>
        <p:spPr>
          <a:xfrm>
            <a:off x="9188530" y="884760"/>
            <a:ext cx="2855359" cy="4970591"/>
          </a:xfrm>
          <a:prstGeom prst="rect">
            <a:avLst/>
          </a:prstGeom>
          <a:noFill/>
        </p:spPr>
        <p:txBody>
          <a:bodyPr wrap="square" lIns="91440" tIns="45720" rIns="91440" bIns="45720" rtlCol="0" anchor="t">
            <a:spAutoFit/>
          </a:bodyPr>
          <a:lstStyle/>
          <a:p>
            <a:pPr algn="ctr"/>
            <a:endParaRPr lang="en-US" sz="2000" b="1" u="sng" dirty="0">
              <a:solidFill>
                <a:srgbClr val="EF8A45"/>
              </a:solidFill>
              <a:latin typeface="+mj-lt"/>
            </a:endParaRPr>
          </a:p>
          <a:p>
            <a:pPr algn="ctr">
              <a:spcAft>
                <a:spcPts val="600"/>
              </a:spcAft>
            </a:pPr>
            <a:r>
              <a:rPr lang="en-US" sz="2400" b="1" u="sng" dirty="0">
                <a:solidFill>
                  <a:srgbClr val="2BBC2B"/>
                </a:solidFill>
                <a:latin typeface="+mj-lt"/>
              </a:rPr>
              <a:t>Training Website:</a:t>
            </a:r>
            <a:endParaRPr lang="en-US" sz="2000" b="1" dirty="0">
              <a:solidFill>
                <a:srgbClr val="2BBC2B"/>
              </a:solidFill>
              <a:latin typeface="+mn-lt"/>
            </a:endParaRPr>
          </a:p>
          <a:p>
            <a:pPr algn="ctr"/>
            <a:r>
              <a:rPr lang="en-US" sz="1800" b="1" dirty="0">
                <a:solidFill>
                  <a:schemeClr val="bg1"/>
                </a:solidFill>
                <a:latin typeface="+mn-lt"/>
              </a:rPr>
              <a:t>For in-depth training on the </a:t>
            </a:r>
            <a:r>
              <a:rPr lang="en-US" b="1" dirty="0">
                <a:solidFill>
                  <a:schemeClr val="bg1"/>
                </a:solidFill>
                <a:latin typeface="+mn-lt"/>
              </a:rPr>
              <a:t>Provider Portal</a:t>
            </a:r>
            <a:r>
              <a:rPr lang="en-US" sz="1800" b="1" dirty="0">
                <a:solidFill>
                  <a:schemeClr val="bg1"/>
                </a:solidFill>
                <a:latin typeface="+mn-lt"/>
              </a:rPr>
              <a:t>, please visit:</a:t>
            </a:r>
            <a:endParaRPr lang="en-US" sz="1800" b="1" dirty="0">
              <a:solidFill>
                <a:schemeClr val="bg1"/>
              </a:solidFill>
              <a:latin typeface="+mn-lt"/>
              <a:cs typeface="Arial"/>
            </a:endParaRPr>
          </a:p>
          <a:p>
            <a:endParaRPr lang="en-US" sz="1800" b="1" dirty="0">
              <a:solidFill>
                <a:schemeClr val="bg1"/>
              </a:solidFill>
              <a:latin typeface="+mn-lt"/>
            </a:endParaRPr>
          </a:p>
          <a:p>
            <a:pPr algn="r"/>
            <a:r>
              <a:rPr lang="en-US" sz="1800" b="1" dirty="0">
                <a:solidFill>
                  <a:schemeClr val="bg1"/>
                </a:solidFill>
                <a:latin typeface="+mn-lt"/>
              </a:rPr>
              <a:t> </a:t>
            </a:r>
            <a:r>
              <a:rPr lang="en-US" sz="1600" b="1" dirty="0">
                <a:solidFill>
                  <a:srgbClr val="ACF2E5"/>
                </a:solidFill>
                <a:latin typeface="+mn-lt"/>
                <a:hlinkClick r:id="rId3">
                  <a:extLst>
                    <a:ext uri="{A12FA001-AC4F-418D-AE19-62706E023703}">
                      <ahyp:hlinkClr xmlns:ahyp="http://schemas.microsoft.com/office/drawing/2018/hyperlinkcolor" val="tx"/>
                    </a:ext>
                  </a:extLst>
                </a:hlinkClick>
              </a:rPr>
              <a:t>mhcp.Kepro.com/training </a:t>
            </a:r>
            <a:endParaRPr lang="en-US" sz="1600" b="1" dirty="0">
              <a:solidFill>
                <a:srgbClr val="ACF2E5"/>
              </a:solidFill>
              <a:latin typeface="+mn-lt"/>
            </a:endParaRPr>
          </a:p>
          <a:p>
            <a:endParaRPr lang="en-US" b="1" dirty="0">
              <a:solidFill>
                <a:schemeClr val="bg1"/>
              </a:solidFill>
            </a:endParaRPr>
          </a:p>
          <a:p>
            <a:pPr marL="285750" indent="-285750">
              <a:buFont typeface="Wingdings" panose="05000000000000000000" pitchFamily="2" charset="2"/>
              <a:buChar char="Ø"/>
            </a:pPr>
            <a:endParaRPr lang="en-US" b="1" dirty="0">
              <a:solidFill>
                <a:schemeClr val="bg1"/>
              </a:solidFill>
            </a:endParaRPr>
          </a:p>
          <a:p>
            <a:pPr algn="r"/>
            <a:endParaRPr lang="en-US" sz="2000" b="1" u="sng" dirty="0">
              <a:solidFill>
                <a:srgbClr val="EF8A45"/>
              </a:solidFill>
              <a:latin typeface="+mj-lt"/>
            </a:endParaRPr>
          </a:p>
          <a:p>
            <a:pPr algn="ctr"/>
            <a:endParaRPr lang="en-US" sz="2000" b="1" u="sng" dirty="0">
              <a:solidFill>
                <a:srgbClr val="EF8A45"/>
              </a:solidFill>
              <a:latin typeface="+mj-lt"/>
            </a:endParaRPr>
          </a:p>
          <a:p>
            <a:pPr algn="ctr"/>
            <a:r>
              <a:rPr lang="en-US" sz="2000" b="1" u="sng" dirty="0">
                <a:solidFill>
                  <a:srgbClr val="2BBC2B"/>
                </a:solidFill>
                <a:latin typeface="+mj-lt"/>
              </a:rPr>
              <a:t>Training Video Link:</a:t>
            </a:r>
          </a:p>
          <a:p>
            <a:endParaRPr lang="en-US" sz="1600" b="1" dirty="0">
              <a:solidFill>
                <a:srgbClr val="70C2D4"/>
              </a:solidFill>
              <a:latin typeface="+mj-lt"/>
            </a:endParaRPr>
          </a:p>
          <a:p>
            <a:pPr algn="ctr"/>
            <a:r>
              <a:rPr lang="en-US" sz="1600" b="1" dirty="0">
                <a:solidFill>
                  <a:srgbClr val="ACF2E5"/>
                </a:solidFill>
                <a:hlinkClick r:id="rId4">
                  <a:extLst>
                    <a:ext uri="{A12FA001-AC4F-418D-AE19-62706E023703}">
                      <ahyp:hlinkClr xmlns:ahyp="http://schemas.microsoft.com/office/drawing/2018/hyperlinkcolor" val="tx"/>
                    </a:ext>
                  </a:extLst>
                </a:hlinkClick>
              </a:rPr>
              <a:t>MHCP ANG Provider Portal </a:t>
            </a:r>
            <a:r>
              <a:rPr lang="en-US" sz="1600" b="1" dirty="0">
                <a:solidFill>
                  <a:srgbClr val="ACF2E5"/>
                </a:solidFill>
                <a:latin typeface="+mn-lt"/>
                <a:hlinkClick r:id="rId4">
                  <a:extLst>
                    <a:ext uri="{A12FA001-AC4F-418D-AE19-62706E023703}">
                      <ahyp:hlinkClr xmlns:ahyp="http://schemas.microsoft.com/office/drawing/2018/hyperlinkcolor" val="tx"/>
                    </a:ext>
                  </a:extLst>
                </a:hlinkClick>
              </a:rPr>
              <a:t>Create Case Wizard Training Video</a:t>
            </a:r>
            <a:endParaRPr lang="en-US" sz="1600" b="1" dirty="0">
              <a:solidFill>
                <a:srgbClr val="ACF2E5"/>
              </a:solidFill>
              <a:latin typeface="+mn-lt"/>
            </a:endParaRPr>
          </a:p>
          <a:p>
            <a:pPr marL="285750" indent="-285750">
              <a:buFont typeface="Wingdings" panose="05000000000000000000" pitchFamily="2" charset="2"/>
              <a:buChar char="Ø"/>
            </a:pPr>
            <a:endParaRPr lang="en-US" b="1" dirty="0">
              <a:solidFill>
                <a:schemeClr val="bg1"/>
              </a:solidFill>
            </a:endParaRPr>
          </a:p>
        </p:txBody>
      </p:sp>
      <p:sp>
        <p:nvSpPr>
          <p:cNvPr id="8" name="Rectangle: Rounded Corners 7">
            <a:extLst>
              <a:ext uri="{FF2B5EF4-FFF2-40B4-BE49-F238E27FC236}">
                <a16:creationId xmlns:a16="http://schemas.microsoft.com/office/drawing/2014/main" id="{A82692B1-F5BD-93A5-155A-3B71E3FF2150}"/>
              </a:ext>
            </a:extLst>
          </p:cNvPr>
          <p:cNvSpPr/>
          <p:nvPr/>
        </p:nvSpPr>
        <p:spPr>
          <a:xfrm>
            <a:off x="9120322" y="541538"/>
            <a:ext cx="2974020" cy="5291091"/>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Presentation with media outline">
            <a:extLst>
              <a:ext uri="{FF2B5EF4-FFF2-40B4-BE49-F238E27FC236}">
                <a16:creationId xmlns:a16="http://schemas.microsoft.com/office/drawing/2014/main" id="{E30D80DC-FF11-D133-E097-5FB57BFDEB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77444" y="3799560"/>
            <a:ext cx="659776" cy="659776"/>
          </a:xfrm>
          <a:prstGeom prst="rect">
            <a:avLst/>
          </a:prstGeom>
        </p:spPr>
      </p:pic>
      <p:pic>
        <p:nvPicPr>
          <p:cNvPr id="14" name="Graphic 13" descr="Internet outline">
            <a:extLst>
              <a:ext uri="{FF2B5EF4-FFF2-40B4-BE49-F238E27FC236}">
                <a16:creationId xmlns:a16="http://schemas.microsoft.com/office/drawing/2014/main" id="{304C2DBD-B6AD-9170-3414-BD44801C89B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06849" y="619687"/>
            <a:ext cx="639318" cy="639318"/>
          </a:xfrm>
          <a:prstGeom prst="rect">
            <a:avLst/>
          </a:prstGeom>
        </p:spPr>
      </p:pic>
      <p:cxnSp>
        <p:nvCxnSpPr>
          <p:cNvPr id="11" name="Straight Connector 10">
            <a:extLst>
              <a:ext uri="{FF2B5EF4-FFF2-40B4-BE49-F238E27FC236}">
                <a16:creationId xmlns:a16="http://schemas.microsoft.com/office/drawing/2014/main" id="{A0BD7315-5952-648D-29E4-80669427F45B}"/>
              </a:ext>
            </a:extLst>
          </p:cNvPr>
          <p:cNvCxnSpPr/>
          <p:nvPr/>
        </p:nvCxnSpPr>
        <p:spPr>
          <a:xfrm>
            <a:off x="876300" y="1360967"/>
            <a:ext cx="2568649" cy="0"/>
          </a:xfrm>
          <a:prstGeom prst="line">
            <a:avLst/>
          </a:prstGeom>
          <a:ln w="38100">
            <a:solidFill>
              <a:srgbClr val="23CE1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E6D4D328-3953-9288-CDA0-528321F18BEB}"/>
              </a:ext>
            </a:extLst>
          </p:cNvPr>
          <p:cNvPicPr>
            <a:picLocks noChangeAspect="1"/>
          </p:cNvPicPr>
          <p:nvPr/>
        </p:nvPicPr>
        <p:blipFill>
          <a:blip r:embed="rId9"/>
          <a:stretch>
            <a:fillRect/>
          </a:stretch>
        </p:blipFill>
        <p:spPr>
          <a:xfrm>
            <a:off x="94114" y="6370338"/>
            <a:ext cx="1269559" cy="419506"/>
          </a:xfrm>
          <a:prstGeom prst="rect">
            <a:avLst/>
          </a:prstGeom>
        </p:spPr>
      </p:pic>
      <p:pic>
        <p:nvPicPr>
          <p:cNvPr id="16" name="Picture 15">
            <a:extLst>
              <a:ext uri="{FF2B5EF4-FFF2-40B4-BE49-F238E27FC236}">
                <a16:creationId xmlns:a16="http://schemas.microsoft.com/office/drawing/2014/main" id="{7AE338BF-C60A-A91A-63AD-D19C0D22F718}"/>
              </a:ext>
            </a:extLst>
          </p:cNvPr>
          <p:cNvPicPr>
            <a:picLocks noChangeAspect="1"/>
          </p:cNvPicPr>
          <p:nvPr/>
        </p:nvPicPr>
        <p:blipFill>
          <a:blip r:embed="rId10"/>
          <a:stretch>
            <a:fillRect/>
          </a:stretch>
        </p:blipFill>
        <p:spPr>
          <a:xfrm>
            <a:off x="2296594" y="3688486"/>
            <a:ext cx="4352652" cy="3010425"/>
          </a:xfrm>
          <a:prstGeom prst="rect">
            <a:avLst/>
          </a:prstGeom>
        </p:spPr>
      </p:pic>
    </p:spTree>
    <p:extLst>
      <p:ext uri="{BB962C8B-B14F-4D97-AF65-F5344CB8AC3E}">
        <p14:creationId xmlns:p14="http://schemas.microsoft.com/office/powerpoint/2010/main" val="42653904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6D50863-78C9-45FF-0F95-980F87300234}"/>
              </a:ext>
            </a:extLst>
          </p:cNvPr>
          <p:cNvSpPr>
            <a:spLocks noGrp="1"/>
          </p:cNvSpPr>
          <p:nvPr>
            <p:ph type="body" sz="quarter" idx="14"/>
          </p:nvPr>
        </p:nvSpPr>
        <p:spPr>
          <a:xfrm>
            <a:off x="4962945" y="4644433"/>
            <a:ext cx="6723939" cy="1177870"/>
          </a:xfrm>
          <a:solidFill>
            <a:schemeClr val="accent2">
              <a:lumMod val="20000"/>
              <a:lumOff val="80000"/>
            </a:schemeClr>
          </a:solidFill>
        </p:spPr>
        <p:txBody>
          <a:bodyPr/>
          <a:lstStyle/>
          <a:p>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The Create a Case Wizard shows each section as a Step. The required information will be indicated by a red asterisk (</a:t>
            </a:r>
            <a:r>
              <a:rPr lang="en-US" sz="2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5" name="Text Placeholder 4">
            <a:extLst>
              <a:ext uri="{FF2B5EF4-FFF2-40B4-BE49-F238E27FC236}">
                <a16:creationId xmlns:a16="http://schemas.microsoft.com/office/drawing/2014/main" id="{15A3D06D-2F74-8006-7D7D-4A230A59D282}"/>
              </a:ext>
            </a:extLst>
          </p:cNvPr>
          <p:cNvSpPr>
            <a:spLocks noGrp="1"/>
          </p:cNvSpPr>
          <p:nvPr>
            <p:ph type="body" sz="quarter" idx="16"/>
          </p:nvPr>
        </p:nvSpPr>
        <p:spPr>
          <a:xfrm>
            <a:off x="1220795" y="4369215"/>
            <a:ext cx="2176746" cy="275217"/>
          </a:xfrm>
        </p:spPr>
        <p:txBody>
          <a:bodyPr/>
          <a:lstStyle/>
          <a:p>
            <a:r>
              <a:rPr lang="en-US" dirty="0"/>
              <a:t>After logging in, click “Create Case”</a:t>
            </a:r>
          </a:p>
        </p:txBody>
      </p:sp>
      <p:sp>
        <p:nvSpPr>
          <p:cNvPr id="11" name="Title 10">
            <a:extLst>
              <a:ext uri="{FF2B5EF4-FFF2-40B4-BE49-F238E27FC236}">
                <a16:creationId xmlns:a16="http://schemas.microsoft.com/office/drawing/2014/main" id="{2BD86423-AB8C-98C2-02B4-43AA6EF08B06}"/>
              </a:ext>
            </a:extLst>
          </p:cNvPr>
          <p:cNvSpPr>
            <a:spLocks noGrp="1"/>
          </p:cNvSpPr>
          <p:nvPr>
            <p:ph type="title"/>
          </p:nvPr>
        </p:nvSpPr>
        <p:spPr/>
        <p:txBody>
          <a:bodyPr/>
          <a:lstStyle/>
          <a:p>
            <a:r>
              <a:rPr lang="en-US" dirty="0"/>
              <a:t>Portal Case Creation </a:t>
            </a:r>
          </a:p>
        </p:txBody>
      </p:sp>
      <p:pic>
        <p:nvPicPr>
          <p:cNvPr id="16" name="Picture 15">
            <a:extLst>
              <a:ext uri="{FF2B5EF4-FFF2-40B4-BE49-F238E27FC236}">
                <a16:creationId xmlns:a16="http://schemas.microsoft.com/office/drawing/2014/main" id="{EA279608-3C1E-3902-A25A-D5FBA6E0DB41}"/>
              </a:ext>
            </a:extLst>
          </p:cNvPr>
          <p:cNvPicPr>
            <a:picLocks noChangeAspect="1"/>
          </p:cNvPicPr>
          <p:nvPr/>
        </p:nvPicPr>
        <p:blipFill rotWithShape="1">
          <a:blip r:embed="rId3"/>
          <a:srcRect l="16954" t="-1" r="337" b="37644"/>
          <a:stretch/>
        </p:blipFill>
        <p:spPr>
          <a:xfrm>
            <a:off x="4401709" y="1884785"/>
            <a:ext cx="7616120" cy="2092524"/>
          </a:xfrm>
          <a:prstGeom prst="rect">
            <a:avLst/>
          </a:prstGeom>
        </p:spPr>
      </p:pic>
    </p:spTree>
    <p:extLst>
      <p:ext uri="{BB962C8B-B14F-4D97-AF65-F5344CB8AC3E}">
        <p14:creationId xmlns:p14="http://schemas.microsoft.com/office/powerpoint/2010/main" val="24445492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777EAAB-5817-CA86-35F4-42436E96561E}"/>
              </a:ext>
            </a:extLst>
          </p:cNvPr>
          <p:cNvPicPr>
            <a:picLocks noChangeAspect="1"/>
          </p:cNvPicPr>
          <p:nvPr/>
        </p:nvPicPr>
        <p:blipFill>
          <a:blip r:embed="rId3"/>
          <a:stretch>
            <a:fillRect/>
          </a:stretch>
        </p:blipFill>
        <p:spPr>
          <a:xfrm>
            <a:off x="4351831" y="1853863"/>
            <a:ext cx="7840169" cy="4048690"/>
          </a:xfrm>
          <a:prstGeom prst="rect">
            <a:avLst/>
          </a:prstGeom>
        </p:spPr>
      </p:pic>
      <p:sp>
        <p:nvSpPr>
          <p:cNvPr id="5" name="Text Placeholder 4">
            <a:extLst>
              <a:ext uri="{FF2B5EF4-FFF2-40B4-BE49-F238E27FC236}">
                <a16:creationId xmlns:a16="http://schemas.microsoft.com/office/drawing/2014/main" id="{258714CF-A634-7CC1-4F73-518F6A3F2B7D}"/>
              </a:ext>
            </a:extLst>
          </p:cNvPr>
          <p:cNvSpPr>
            <a:spLocks noGrp="1"/>
          </p:cNvSpPr>
          <p:nvPr>
            <p:ph type="body" sz="quarter" idx="16"/>
          </p:nvPr>
        </p:nvSpPr>
        <p:spPr>
          <a:xfrm>
            <a:off x="613827" y="4161182"/>
            <a:ext cx="3377681" cy="2088343"/>
          </a:xfrm>
        </p:spPr>
        <p:txBody>
          <a:bodyPr/>
          <a:lstStyle/>
          <a:p>
            <a:r>
              <a:rPr lang="en-US" dirty="0"/>
              <a:t>Case Contract: </a:t>
            </a:r>
          </a:p>
          <a:p>
            <a:r>
              <a:rPr lang="en-US" b="0" dirty="0"/>
              <a:t>Minnesota Medicaid </a:t>
            </a:r>
          </a:p>
          <a:p>
            <a:r>
              <a:rPr lang="en-US" b="0" dirty="0">
                <a:highlight>
                  <a:srgbClr val="FFFF00"/>
                </a:highlight>
              </a:rPr>
              <a:t>(not Minnesota SUD)</a:t>
            </a:r>
          </a:p>
          <a:p>
            <a:endParaRPr lang="en-US" b="0" dirty="0">
              <a:highlight>
                <a:srgbClr val="FFFF00"/>
              </a:highlight>
            </a:endParaRPr>
          </a:p>
          <a:p>
            <a:r>
              <a:rPr lang="en-US" dirty="0"/>
              <a:t>Request Type:</a:t>
            </a:r>
          </a:p>
          <a:p>
            <a:r>
              <a:rPr lang="en-US" b="0" dirty="0"/>
              <a:t>Outpatient</a:t>
            </a:r>
          </a:p>
        </p:txBody>
      </p:sp>
      <p:sp>
        <p:nvSpPr>
          <p:cNvPr id="11" name="Title 10">
            <a:extLst>
              <a:ext uri="{FF2B5EF4-FFF2-40B4-BE49-F238E27FC236}">
                <a16:creationId xmlns:a16="http://schemas.microsoft.com/office/drawing/2014/main" id="{52755D45-28D8-DB56-9183-649431A0F0C2}"/>
              </a:ext>
            </a:extLst>
          </p:cNvPr>
          <p:cNvSpPr>
            <a:spLocks noGrp="1"/>
          </p:cNvSpPr>
          <p:nvPr>
            <p:ph type="title"/>
          </p:nvPr>
        </p:nvSpPr>
        <p:spPr/>
        <p:txBody>
          <a:bodyPr/>
          <a:lstStyle/>
          <a:p>
            <a:r>
              <a:rPr lang="en-US" dirty="0"/>
              <a:t>Portal Case Creation  - Case Parameters</a:t>
            </a:r>
          </a:p>
        </p:txBody>
      </p:sp>
      <p:sp>
        <p:nvSpPr>
          <p:cNvPr id="21" name="Rectangle 20">
            <a:extLst>
              <a:ext uri="{FF2B5EF4-FFF2-40B4-BE49-F238E27FC236}">
                <a16:creationId xmlns:a16="http://schemas.microsoft.com/office/drawing/2014/main" id="{339C4EA8-D841-41D2-F543-FDEF757E1804}"/>
              </a:ext>
            </a:extLst>
          </p:cNvPr>
          <p:cNvSpPr/>
          <p:nvPr/>
        </p:nvSpPr>
        <p:spPr>
          <a:xfrm>
            <a:off x="5281684" y="2306472"/>
            <a:ext cx="2442949" cy="163773"/>
          </a:xfrm>
          <a:prstGeom prst="rect">
            <a:avLst/>
          </a:prstGeom>
          <a:solidFill>
            <a:srgbClr val="3D3D3D"/>
          </a:solidFill>
          <a:ln>
            <a:solidFill>
              <a:srgbClr val="3D3D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A04EF61-04CF-CDD5-8AD9-BB25CE340B8D}"/>
              </a:ext>
            </a:extLst>
          </p:cNvPr>
          <p:cNvSpPr/>
          <p:nvPr/>
        </p:nvSpPr>
        <p:spPr>
          <a:xfrm>
            <a:off x="5418161" y="2588904"/>
            <a:ext cx="1774209" cy="163773"/>
          </a:xfrm>
          <a:prstGeom prst="rect">
            <a:avLst/>
          </a:prstGeom>
          <a:solidFill>
            <a:srgbClr val="F2FBFC"/>
          </a:solidFill>
          <a:ln>
            <a:solidFill>
              <a:srgbClr val="F2FB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Online Image Placeholder 28" descr="Badge 1 with solid fill">
            <a:extLst>
              <a:ext uri="{FF2B5EF4-FFF2-40B4-BE49-F238E27FC236}">
                <a16:creationId xmlns:a16="http://schemas.microsoft.com/office/drawing/2014/main" id="{4F767923-491E-1EF9-A3FC-381264871DBB}"/>
              </a:ext>
            </a:extLst>
          </p:cNvPr>
          <p:cNvPicPr>
            <a:picLocks noGrp="1" noChangeAspect="1"/>
          </p:cNvPicPr>
          <p:nvPr>
            <p:ph type="clipArt" sz="quarter" idx="25"/>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60562" y="2616200"/>
            <a:ext cx="684213" cy="684213"/>
          </a:xfrm>
        </p:spPr>
      </p:pic>
    </p:spTree>
    <p:extLst>
      <p:ext uri="{BB962C8B-B14F-4D97-AF65-F5344CB8AC3E}">
        <p14:creationId xmlns:p14="http://schemas.microsoft.com/office/powerpoint/2010/main" val="18279910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54652B8-29BB-8832-A5CA-7229E21628B9}"/>
              </a:ext>
            </a:extLst>
          </p:cNvPr>
          <p:cNvPicPr>
            <a:picLocks noChangeAspect="1"/>
          </p:cNvPicPr>
          <p:nvPr/>
        </p:nvPicPr>
        <p:blipFill>
          <a:blip r:embed="rId3"/>
          <a:stretch>
            <a:fillRect/>
          </a:stretch>
        </p:blipFill>
        <p:spPr>
          <a:xfrm>
            <a:off x="4523873" y="1830841"/>
            <a:ext cx="6867220" cy="2254266"/>
          </a:xfrm>
          <a:prstGeom prst="rect">
            <a:avLst/>
          </a:prstGeom>
        </p:spPr>
      </p:pic>
      <p:sp>
        <p:nvSpPr>
          <p:cNvPr id="5" name="Text Placeholder 4">
            <a:extLst>
              <a:ext uri="{FF2B5EF4-FFF2-40B4-BE49-F238E27FC236}">
                <a16:creationId xmlns:a16="http://schemas.microsoft.com/office/drawing/2014/main" id="{F982CB9C-ADE7-C361-385E-AD65895E8AFC}"/>
              </a:ext>
            </a:extLst>
          </p:cNvPr>
          <p:cNvSpPr>
            <a:spLocks noGrp="1"/>
          </p:cNvSpPr>
          <p:nvPr>
            <p:ph type="body" sz="quarter" idx="16"/>
          </p:nvPr>
        </p:nvSpPr>
        <p:spPr>
          <a:xfrm>
            <a:off x="546057" y="4321088"/>
            <a:ext cx="3513221" cy="1774912"/>
          </a:xfrm>
        </p:spPr>
        <p:txBody>
          <a:bodyPr/>
          <a:lstStyle/>
          <a:p>
            <a:r>
              <a:rPr lang="en-US" dirty="0"/>
              <a:t>Search for members by:</a:t>
            </a:r>
          </a:p>
          <a:p>
            <a:r>
              <a:rPr lang="en-US" b="0" dirty="0"/>
              <a:t>MN Member ID, or </a:t>
            </a:r>
          </a:p>
          <a:p>
            <a:r>
              <a:rPr lang="en-US" b="0" dirty="0"/>
              <a:t>Last Name &amp; Date of Birth</a:t>
            </a:r>
          </a:p>
          <a:p>
            <a:endParaRPr lang="en-US" dirty="0"/>
          </a:p>
          <a:p>
            <a:r>
              <a:rPr lang="en-US" dirty="0"/>
              <a:t>Click “Search” to continue</a:t>
            </a:r>
          </a:p>
          <a:p>
            <a:endParaRPr lang="en-US" dirty="0"/>
          </a:p>
        </p:txBody>
      </p:sp>
      <p:sp>
        <p:nvSpPr>
          <p:cNvPr id="11" name="Title 10">
            <a:extLst>
              <a:ext uri="{FF2B5EF4-FFF2-40B4-BE49-F238E27FC236}">
                <a16:creationId xmlns:a16="http://schemas.microsoft.com/office/drawing/2014/main" id="{F27EB8F8-1F25-FFE9-482D-FEBDC2956EEF}"/>
              </a:ext>
            </a:extLst>
          </p:cNvPr>
          <p:cNvSpPr>
            <a:spLocks noGrp="1"/>
          </p:cNvSpPr>
          <p:nvPr>
            <p:ph type="title"/>
          </p:nvPr>
        </p:nvSpPr>
        <p:spPr/>
        <p:txBody>
          <a:bodyPr/>
          <a:lstStyle/>
          <a:p>
            <a:r>
              <a:rPr lang="en-US" dirty="0"/>
              <a:t>Portal Case Creation – Consumer Information</a:t>
            </a:r>
          </a:p>
        </p:txBody>
      </p:sp>
      <p:pic>
        <p:nvPicPr>
          <p:cNvPr id="18" name="Online Image Placeholder 17" descr="Badge with solid fill">
            <a:extLst>
              <a:ext uri="{FF2B5EF4-FFF2-40B4-BE49-F238E27FC236}">
                <a16:creationId xmlns:a16="http://schemas.microsoft.com/office/drawing/2014/main" id="{69EC9B35-63C9-D006-53C4-C47C2A7CA62D}"/>
              </a:ext>
            </a:extLst>
          </p:cNvPr>
          <p:cNvPicPr>
            <a:picLocks noGrp="1" noChangeAspect="1"/>
          </p:cNvPicPr>
          <p:nvPr>
            <p:ph type="clipArt" sz="quarter" idx="25"/>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0562" y="2616200"/>
            <a:ext cx="684213" cy="684213"/>
          </a:xfrm>
        </p:spPr>
      </p:pic>
      <p:sp>
        <p:nvSpPr>
          <p:cNvPr id="19" name="Rectangle 18">
            <a:extLst>
              <a:ext uri="{FF2B5EF4-FFF2-40B4-BE49-F238E27FC236}">
                <a16:creationId xmlns:a16="http://schemas.microsoft.com/office/drawing/2014/main" id="{2125A3A5-A365-C666-D054-591B0E2E5EEA}"/>
              </a:ext>
            </a:extLst>
          </p:cNvPr>
          <p:cNvSpPr/>
          <p:nvPr/>
        </p:nvSpPr>
        <p:spPr>
          <a:xfrm>
            <a:off x="5120640" y="2098766"/>
            <a:ext cx="1594144" cy="130628"/>
          </a:xfrm>
          <a:prstGeom prst="rect">
            <a:avLst/>
          </a:prstGeom>
          <a:solidFill>
            <a:srgbClr val="3D3D3D"/>
          </a:solidFill>
          <a:ln>
            <a:solidFill>
              <a:srgbClr val="3D3D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9501D84-8A05-4F65-A9CC-8BC1795AFCE9}"/>
              </a:ext>
            </a:extLst>
          </p:cNvPr>
          <p:cNvSpPr/>
          <p:nvPr/>
        </p:nvSpPr>
        <p:spPr>
          <a:xfrm>
            <a:off x="5207726" y="2272939"/>
            <a:ext cx="1158240" cy="130628"/>
          </a:xfrm>
          <a:prstGeom prst="rect">
            <a:avLst/>
          </a:prstGeom>
          <a:solidFill>
            <a:srgbClr val="F2FBFC"/>
          </a:solidFill>
          <a:ln>
            <a:solidFill>
              <a:srgbClr val="F2FB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59222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FFDE474-BD13-9481-D949-3DC19A9647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93640" y="1930645"/>
            <a:ext cx="7892581" cy="2334087"/>
          </a:xfrm>
          <a:prstGeom prst="rect">
            <a:avLst/>
          </a:prstGeom>
          <a:noFill/>
          <a:ln>
            <a:noFill/>
          </a:ln>
        </p:spPr>
      </p:pic>
      <p:sp>
        <p:nvSpPr>
          <p:cNvPr id="5" name="Text Placeholder 4">
            <a:extLst>
              <a:ext uri="{FF2B5EF4-FFF2-40B4-BE49-F238E27FC236}">
                <a16:creationId xmlns:a16="http://schemas.microsoft.com/office/drawing/2014/main" id="{0F69E348-842D-07B2-D643-F03739AB9337}"/>
              </a:ext>
            </a:extLst>
          </p:cNvPr>
          <p:cNvSpPr>
            <a:spLocks noGrp="1"/>
          </p:cNvSpPr>
          <p:nvPr>
            <p:ph type="body" sz="quarter" idx="16"/>
          </p:nvPr>
        </p:nvSpPr>
        <p:spPr>
          <a:xfrm>
            <a:off x="419330" y="4264732"/>
            <a:ext cx="3766676" cy="1454070"/>
          </a:xfrm>
        </p:spPr>
        <p:txBody>
          <a:bodyPr/>
          <a:lstStyle/>
          <a:p>
            <a:pPr marL="342900" marR="0" lvl="0" indent="-342900">
              <a:lnSpc>
                <a:spcPct val="107000"/>
              </a:lnSpc>
              <a:spcBef>
                <a:spcPts val="0"/>
              </a:spcBef>
              <a:spcAft>
                <a:spcPts val="800"/>
              </a:spcAft>
              <a:buFont typeface="+mj-lt"/>
              <a:buAutoNum type="arabicPeriod"/>
            </a:pPr>
            <a:r>
              <a:rPr lang="en-US" sz="1600" dirty="0">
                <a:effectLst/>
                <a:latin typeface="Calibri" panose="020F0502020204030204" pitchFamily="34" charset="0"/>
                <a:ea typeface="Calibri" panose="020F0502020204030204" pitchFamily="34" charset="0"/>
                <a:cs typeface="Times New Roman" panose="02020603050405020304" pitchFamily="18" charset="0"/>
              </a:rPr>
              <a:t>Verif</a:t>
            </a:r>
            <a:r>
              <a:rPr lang="en-US" sz="1600" dirty="0">
                <a:latin typeface="Calibri" panose="020F0502020204030204" pitchFamily="34" charset="0"/>
                <a:ea typeface="Calibri" panose="020F0502020204030204" pitchFamily="34" charset="0"/>
                <a:cs typeface="Times New Roman" panose="02020603050405020304" pitchFamily="18" charset="0"/>
              </a:rPr>
              <a:t>y member information.</a:t>
            </a:r>
          </a:p>
          <a:p>
            <a:pPr marL="342900" marR="0" lvl="0" indent="-342900">
              <a:lnSpc>
                <a:spcPct val="107000"/>
              </a:lnSpc>
              <a:spcBef>
                <a:spcPts val="0"/>
              </a:spcBef>
              <a:spcAft>
                <a:spcPts val="800"/>
              </a:spcAft>
              <a:buFont typeface="+mj-lt"/>
              <a:buAutoNum type="arabicPeriod"/>
            </a:pPr>
            <a:r>
              <a:rPr lang="en-US" sz="1600" dirty="0">
                <a:effectLst/>
                <a:latin typeface="Calibri" panose="020F0502020204030204" pitchFamily="34" charset="0"/>
                <a:ea typeface="Calibri" panose="020F0502020204030204" pitchFamily="34" charset="0"/>
                <a:cs typeface="Times New Roman" panose="02020603050405020304" pitchFamily="18" charset="0"/>
              </a:rPr>
              <a:t>Click “</a:t>
            </a:r>
            <a:r>
              <a:rPr lang="en-US" sz="1600" dirty="0">
                <a:latin typeface="Calibri" panose="020F0502020204030204" pitchFamily="34" charset="0"/>
                <a:ea typeface="Calibri" panose="020F0502020204030204" pitchFamily="34" charset="0"/>
                <a:cs typeface="Times New Roman" panose="02020603050405020304" pitchFamily="18" charset="0"/>
              </a:rPr>
              <a:t>Choose” to continue.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11" name="Title 10">
            <a:extLst>
              <a:ext uri="{FF2B5EF4-FFF2-40B4-BE49-F238E27FC236}">
                <a16:creationId xmlns:a16="http://schemas.microsoft.com/office/drawing/2014/main" id="{73407418-6267-BA34-68AA-6BE1290671E5}"/>
              </a:ext>
            </a:extLst>
          </p:cNvPr>
          <p:cNvSpPr>
            <a:spLocks noGrp="1"/>
          </p:cNvSpPr>
          <p:nvPr>
            <p:ph type="title"/>
          </p:nvPr>
        </p:nvSpPr>
        <p:spPr/>
        <p:txBody>
          <a:bodyPr/>
          <a:lstStyle/>
          <a:p>
            <a:r>
              <a:rPr lang="en-US" dirty="0"/>
              <a:t>Portal Case Creation – </a:t>
            </a:r>
            <a:r>
              <a:rPr lang="en-US" sz="3600" dirty="0"/>
              <a:t>Verify Consumer Information</a:t>
            </a:r>
          </a:p>
        </p:txBody>
      </p:sp>
      <p:pic>
        <p:nvPicPr>
          <p:cNvPr id="25" name="Online Image Placeholder 24" descr="Badge outline">
            <a:extLst>
              <a:ext uri="{FF2B5EF4-FFF2-40B4-BE49-F238E27FC236}">
                <a16:creationId xmlns:a16="http://schemas.microsoft.com/office/drawing/2014/main" id="{E8B445A8-F45F-7119-21A2-884EB3C51289}"/>
              </a:ext>
            </a:extLst>
          </p:cNvPr>
          <p:cNvPicPr>
            <a:picLocks noGrp="1" noChangeAspect="1"/>
          </p:cNvPicPr>
          <p:nvPr>
            <p:ph type="clipArt" sz="quarter" idx="26"/>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60561" y="2616200"/>
            <a:ext cx="684213" cy="684213"/>
          </a:xfrm>
        </p:spPr>
      </p:pic>
      <p:sp>
        <p:nvSpPr>
          <p:cNvPr id="18" name="Rectangle 17">
            <a:extLst>
              <a:ext uri="{FF2B5EF4-FFF2-40B4-BE49-F238E27FC236}">
                <a16:creationId xmlns:a16="http://schemas.microsoft.com/office/drawing/2014/main" id="{FB8BDB07-636F-EA4D-97F8-929D3580B5FA}"/>
              </a:ext>
            </a:extLst>
          </p:cNvPr>
          <p:cNvSpPr/>
          <p:nvPr/>
        </p:nvSpPr>
        <p:spPr>
          <a:xfrm>
            <a:off x="4826442" y="1937873"/>
            <a:ext cx="1001724" cy="97660"/>
          </a:xfrm>
          <a:prstGeom prst="rect">
            <a:avLst/>
          </a:prstGeom>
          <a:solidFill>
            <a:srgbClr val="3D3D3D"/>
          </a:solidFill>
          <a:ln>
            <a:solidFill>
              <a:srgbClr val="3D3D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30965B4-D57D-060A-07B0-388EC484FAD3}"/>
              </a:ext>
            </a:extLst>
          </p:cNvPr>
          <p:cNvSpPr/>
          <p:nvPr/>
        </p:nvSpPr>
        <p:spPr>
          <a:xfrm>
            <a:off x="4890052" y="2067337"/>
            <a:ext cx="564543" cy="97660"/>
          </a:xfrm>
          <a:prstGeom prst="rect">
            <a:avLst/>
          </a:prstGeom>
          <a:solidFill>
            <a:srgbClr val="F2FBFC"/>
          </a:solidFill>
          <a:ln>
            <a:solidFill>
              <a:srgbClr val="F2FB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028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2D6165-935D-E007-2C33-930436AF1EF0}"/>
              </a:ext>
            </a:extLst>
          </p:cNvPr>
          <p:cNvSpPr>
            <a:spLocks noGrp="1"/>
          </p:cNvSpPr>
          <p:nvPr>
            <p:ph type="body" sz="quarter" idx="12"/>
          </p:nvPr>
        </p:nvSpPr>
        <p:spPr/>
        <p:txBody>
          <a:bodyPr>
            <a:normAutofit fontScale="92500"/>
          </a:bodyPr>
          <a:lstStyle/>
          <a:p>
            <a:r>
              <a:rPr lang="en-US" dirty="0">
                <a:solidFill>
                  <a:srgbClr val="F5F0EA"/>
                </a:solidFill>
              </a:rPr>
              <a:t>Important Claims Information</a:t>
            </a:r>
          </a:p>
        </p:txBody>
      </p:sp>
      <p:sp>
        <p:nvSpPr>
          <p:cNvPr id="3" name="Text Placeholder 2">
            <a:extLst>
              <a:ext uri="{FF2B5EF4-FFF2-40B4-BE49-F238E27FC236}">
                <a16:creationId xmlns:a16="http://schemas.microsoft.com/office/drawing/2014/main" id="{B2A48D3C-5012-62FB-2A35-D9553AED3D83}"/>
              </a:ext>
            </a:extLst>
          </p:cNvPr>
          <p:cNvSpPr>
            <a:spLocks noGrp="1"/>
          </p:cNvSpPr>
          <p:nvPr>
            <p:ph type="body" idx="1"/>
          </p:nvPr>
        </p:nvSpPr>
        <p:spPr>
          <a:xfrm>
            <a:off x="968375" y="2353728"/>
            <a:ext cx="10255250" cy="499012"/>
          </a:xfrm>
        </p:spPr>
        <p:txBody>
          <a:bodyPr/>
          <a:lstStyle/>
          <a:p>
            <a:r>
              <a:rPr lang="en-US" dirty="0"/>
              <a:t>PART One</a:t>
            </a:r>
          </a:p>
        </p:txBody>
      </p:sp>
      <p:cxnSp>
        <p:nvCxnSpPr>
          <p:cNvPr id="4" name="Straight Connector 3">
            <a:extLst>
              <a:ext uri="{FF2B5EF4-FFF2-40B4-BE49-F238E27FC236}">
                <a16:creationId xmlns:a16="http://schemas.microsoft.com/office/drawing/2014/main" id="{4AA64AF3-30DA-0E89-2855-5B2FA82B7303}"/>
              </a:ext>
            </a:extLst>
          </p:cNvPr>
          <p:cNvCxnSpPr/>
          <p:nvPr/>
        </p:nvCxnSpPr>
        <p:spPr>
          <a:xfrm>
            <a:off x="5068478" y="2960017"/>
            <a:ext cx="205504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39069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2423807-C65F-194D-45A2-04F58D81D276}"/>
              </a:ext>
            </a:extLst>
          </p:cNvPr>
          <p:cNvSpPr/>
          <p:nvPr/>
        </p:nvSpPr>
        <p:spPr>
          <a:xfrm>
            <a:off x="275935" y="1684421"/>
            <a:ext cx="11544751" cy="24544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B470655F-2B14-142C-158D-7814F941C5C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1314" y="2225496"/>
            <a:ext cx="11410950" cy="1430730"/>
          </a:xfrm>
          <a:prstGeom prst="rect">
            <a:avLst/>
          </a:prstGeom>
          <a:ln>
            <a:noFill/>
          </a:ln>
          <a:effectLst>
            <a:outerShdw blurRad="190500" algn="tl" rotWithShape="0">
              <a:srgbClr val="000000">
                <a:alpha val="70000"/>
              </a:srgbClr>
            </a:outerShdw>
          </a:effectLst>
        </p:spPr>
      </p:pic>
      <p:sp>
        <p:nvSpPr>
          <p:cNvPr id="2" name="Text Placeholder 1">
            <a:extLst>
              <a:ext uri="{FF2B5EF4-FFF2-40B4-BE49-F238E27FC236}">
                <a16:creationId xmlns:a16="http://schemas.microsoft.com/office/drawing/2014/main" id="{05384217-C3CC-D9F7-DC08-F08435870C42}"/>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17A01928-6E27-9F67-A05F-57E45912E467}"/>
              </a:ext>
            </a:extLst>
          </p:cNvPr>
          <p:cNvSpPr>
            <a:spLocks noGrp="1"/>
          </p:cNvSpPr>
          <p:nvPr>
            <p:ph type="body" sz="quarter" idx="14"/>
          </p:nvPr>
        </p:nvSpPr>
        <p:spPr>
          <a:xfrm>
            <a:off x="1227221" y="4365904"/>
            <a:ext cx="9737558" cy="1696452"/>
          </a:xfrm>
          <a:solidFill>
            <a:srgbClr val="F2FBFC"/>
          </a:solidFill>
        </p:spPr>
        <p:style>
          <a:lnRef idx="2">
            <a:schemeClr val="dk1"/>
          </a:lnRef>
          <a:fillRef idx="1">
            <a:schemeClr val="lt1"/>
          </a:fillRef>
          <a:effectRef idx="0">
            <a:schemeClr val="dk1"/>
          </a:effectRef>
          <a:fontRef idx="minor">
            <a:schemeClr val="dk1"/>
          </a:fontRef>
        </p:style>
        <p:txBody>
          <a:bodyPr/>
          <a:lstStyle/>
          <a:p>
            <a:pPr algn="ctr"/>
            <a:endParaRPr lang="en-US" sz="2000" b="1" dirty="0"/>
          </a:p>
          <a:p>
            <a:pPr algn="ctr"/>
            <a:r>
              <a:rPr lang="en-US" sz="2000" b="1" dirty="0"/>
              <a:t>Previous cases submitted for this member will be displayed. </a:t>
            </a:r>
          </a:p>
          <a:p>
            <a:pPr algn="ctr"/>
            <a:r>
              <a:rPr lang="en-US" sz="2000" b="1" dirty="0"/>
              <a:t>Verify that this is not a duplicate case request by checking the service dates requested.  </a:t>
            </a:r>
          </a:p>
          <a:p>
            <a:pPr marL="0" indent="0" algn="ctr">
              <a:buNone/>
            </a:pPr>
            <a:endParaRPr lang="en-US" sz="2000" b="1" dirty="0"/>
          </a:p>
          <a:p>
            <a:pPr algn="ctr"/>
            <a:r>
              <a:rPr lang="en-US" sz="2000" b="1" dirty="0"/>
              <a:t>Click on “Create Case” to continue.</a:t>
            </a:r>
          </a:p>
          <a:p>
            <a:pPr algn="ctr"/>
            <a:endParaRPr lang="en-US" dirty="0"/>
          </a:p>
        </p:txBody>
      </p:sp>
      <p:sp>
        <p:nvSpPr>
          <p:cNvPr id="17" name="Rectangle 16">
            <a:extLst>
              <a:ext uri="{FF2B5EF4-FFF2-40B4-BE49-F238E27FC236}">
                <a16:creationId xmlns:a16="http://schemas.microsoft.com/office/drawing/2014/main" id="{D2AC72F3-FFCA-6B3B-524C-8F43193AB4B9}"/>
              </a:ext>
            </a:extLst>
          </p:cNvPr>
          <p:cNvSpPr/>
          <p:nvPr/>
        </p:nvSpPr>
        <p:spPr>
          <a:xfrm>
            <a:off x="3434316" y="2371060"/>
            <a:ext cx="2254103" cy="148856"/>
          </a:xfrm>
          <a:prstGeom prst="rect">
            <a:avLst/>
          </a:prstGeom>
          <a:solidFill>
            <a:srgbClr val="FAFAFA"/>
          </a:solidFill>
          <a:ln>
            <a:solidFill>
              <a:srgbClr val="FAFA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78EBAFA-4D49-A3FD-F1BB-1BE99B784DF7}"/>
              </a:ext>
            </a:extLst>
          </p:cNvPr>
          <p:cNvSpPr/>
          <p:nvPr/>
        </p:nvSpPr>
        <p:spPr>
          <a:xfrm>
            <a:off x="3434316" y="2806995"/>
            <a:ext cx="2254103" cy="148856"/>
          </a:xfrm>
          <a:prstGeom prst="rect">
            <a:avLst/>
          </a:prstGeom>
          <a:solidFill>
            <a:srgbClr val="FAFAFA"/>
          </a:solidFill>
          <a:ln>
            <a:solidFill>
              <a:srgbClr val="FAFA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F9C93555-CD8C-F18E-8244-692301CBFC07}"/>
              </a:ext>
            </a:extLst>
          </p:cNvPr>
          <p:cNvSpPr>
            <a:spLocks noGrp="1"/>
          </p:cNvSpPr>
          <p:nvPr>
            <p:ph type="title"/>
          </p:nvPr>
        </p:nvSpPr>
        <p:spPr/>
        <p:txBody>
          <a:bodyPr/>
          <a:lstStyle/>
          <a:p>
            <a:r>
              <a:rPr lang="en-US" dirty="0"/>
              <a:t>Portal Case Creation – Check for Duplicates</a:t>
            </a:r>
          </a:p>
        </p:txBody>
      </p:sp>
    </p:spTree>
    <p:extLst>
      <p:ext uri="{BB962C8B-B14F-4D97-AF65-F5344CB8AC3E}">
        <p14:creationId xmlns:p14="http://schemas.microsoft.com/office/powerpoint/2010/main" val="35819903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5FC1E1E-AD45-380B-23CA-71A2648CD15B}"/>
              </a:ext>
            </a:extLst>
          </p:cNvPr>
          <p:cNvPicPr>
            <a:picLocks noChangeAspect="1"/>
          </p:cNvPicPr>
          <p:nvPr/>
        </p:nvPicPr>
        <p:blipFill>
          <a:blip r:embed="rId3"/>
          <a:stretch>
            <a:fillRect/>
          </a:stretch>
        </p:blipFill>
        <p:spPr>
          <a:xfrm>
            <a:off x="4200898" y="1777175"/>
            <a:ext cx="7936510" cy="2221620"/>
          </a:xfrm>
          <a:prstGeom prst="rect">
            <a:avLst/>
          </a:prstGeom>
        </p:spPr>
      </p:pic>
      <p:sp>
        <p:nvSpPr>
          <p:cNvPr id="2" name="Text Placeholder 1">
            <a:extLst>
              <a:ext uri="{FF2B5EF4-FFF2-40B4-BE49-F238E27FC236}">
                <a16:creationId xmlns:a16="http://schemas.microsoft.com/office/drawing/2014/main" id="{48AA9B2B-329B-00FA-2607-D66EA6EA4DD1}"/>
              </a:ext>
            </a:extLst>
          </p:cNvPr>
          <p:cNvSpPr>
            <a:spLocks noGrp="1"/>
          </p:cNvSpPr>
          <p:nvPr>
            <p:ph type="body" sz="quarter" idx="13"/>
          </p:nvPr>
        </p:nvSpPr>
        <p:spPr>
          <a:xfrm>
            <a:off x="5411203" y="4365904"/>
            <a:ext cx="5807257" cy="1325212"/>
          </a:xfrm>
          <a:solidFill>
            <a:srgbClr val="F2FBFC"/>
          </a:solidFill>
          <a:ln>
            <a:solidFill>
              <a:srgbClr val="042126"/>
            </a:solidFill>
          </a:ln>
        </p:spPr>
        <p:txBody>
          <a:bodyPr/>
          <a:lstStyle/>
          <a:p>
            <a:pPr marL="285750" indent="-285750">
              <a:buFont typeface="Arial" panose="020B0604020202020204" pitchFamily="34" charset="0"/>
              <a:buChar char="•"/>
            </a:pPr>
            <a:r>
              <a:rPr lang="en-US" b="0" dirty="0"/>
              <a:t>Attending Physician </a:t>
            </a:r>
            <a:r>
              <a:rPr lang="en-US" b="0" u="sng" dirty="0"/>
              <a:t>not needed</a:t>
            </a:r>
          </a:p>
          <a:p>
            <a:pPr marL="285750" indent="-285750">
              <a:buFont typeface="Arial" panose="020B0604020202020204" pitchFamily="34" charset="0"/>
              <a:buChar char="•"/>
            </a:pPr>
            <a:r>
              <a:rPr lang="en-US" b="0" dirty="0"/>
              <a:t>Verify </a:t>
            </a:r>
            <a:r>
              <a:rPr lang="en-US" dirty="0"/>
              <a:t>Requesting</a:t>
            </a:r>
            <a:r>
              <a:rPr lang="en-US" b="0" dirty="0"/>
              <a:t> and </a:t>
            </a:r>
            <a:r>
              <a:rPr lang="en-US" dirty="0"/>
              <a:t>Servicing</a:t>
            </a:r>
            <a:r>
              <a:rPr lang="en-US" b="0" dirty="0"/>
              <a:t> Provider are the same</a:t>
            </a:r>
          </a:p>
          <a:p>
            <a:pPr marL="285750" indent="-285750">
              <a:buFont typeface="Arial" panose="020B0604020202020204" pitchFamily="34" charset="0"/>
              <a:buChar char="•"/>
            </a:pPr>
            <a:endParaRPr lang="en-US" b="0" dirty="0"/>
          </a:p>
          <a:p>
            <a:pPr marL="285750" indent="-285750">
              <a:buFont typeface="Arial" panose="020B0604020202020204" pitchFamily="34" charset="0"/>
              <a:buChar char="•"/>
            </a:pPr>
            <a:r>
              <a:rPr lang="en-US" b="0" dirty="0"/>
              <a:t>Click “Go to Service Details” to continue</a:t>
            </a:r>
          </a:p>
        </p:txBody>
      </p:sp>
      <p:sp>
        <p:nvSpPr>
          <p:cNvPr id="11" name="Title 10">
            <a:extLst>
              <a:ext uri="{FF2B5EF4-FFF2-40B4-BE49-F238E27FC236}">
                <a16:creationId xmlns:a16="http://schemas.microsoft.com/office/drawing/2014/main" id="{01146FDC-9C66-470D-A70C-48F633A7DD9D}"/>
              </a:ext>
            </a:extLst>
          </p:cNvPr>
          <p:cNvSpPr>
            <a:spLocks noGrp="1"/>
          </p:cNvSpPr>
          <p:nvPr>
            <p:ph type="title"/>
          </p:nvPr>
        </p:nvSpPr>
        <p:spPr/>
        <p:txBody>
          <a:bodyPr/>
          <a:lstStyle/>
          <a:p>
            <a:r>
              <a:rPr lang="en-US" dirty="0"/>
              <a:t>Portal Case Creation – Additional Providers</a:t>
            </a:r>
          </a:p>
        </p:txBody>
      </p:sp>
      <p:pic>
        <p:nvPicPr>
          <p:cNvPr id="18" name="Online Image Placeholder 17" descr="Badge 3 with solid fill">
            <a:extLst>
              <a:ext uri="{FF2B5EF4-FFF2-40B4-BE49-F238E27FC236}">
                <a16:creationId xmlns:a16="http://schemas.microsoft.com/office/drawing/2014/main" id="{3AB79370-230C-8401-D989-57B3E583BE7F}"/>
              </a:ext>
            </a:extLst>
          </p:cNvPr>
          <p:cNvPicPr>
            <a:picLocks noGrp="1" noChangeAspect="1"/>
          </p:cNvPicPr>
          <p:nvPr>
            <p:ph type="clipArt" sz="quarter" idx="25"/>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60562" y="2616200"/>
            <a:ext cx="684213" cy="684213"/>
          </a:xfrm>
        </p:spPr>
      </p:pic>
    </p:spTree>
    <p:extLst>
      <p:ext uri="{BB962C8B-B14F-4D97-AF65-F5344CB8AC3E}">
        <p14:creationId xmlns:p14="http://schemas.microsoft.com/office/powerpoint/2010/main" val="26287820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90E64B-3A47-10DA-1C08-1B25B14D4593}"/>
              </a:ext>
            </a:extLst>
          </p:cNvPr>
          <p:cNvSpPr>
            <a:spLocks noGrp="1"/>
          </p:cNvSpPr>
          <p:nvPr>
            <p:ph type="body" sz="quarter" idx="13"/>
          </p:nvPr>
        </p:nvSpPr>
        <p:spPr/>
        <p:txBody>
          <a:bodyPr/>
          <a:lstStyle/>
          <a:p>
            <a:endParaRPr lang="en-US"/>
          </a:p>
        </p:txBody>
      </p:sp>
      <p:sp>
        <p:nvSpPr>
          <p:cNvPr id="8" name="Text Placeholder 7">
            <a:extLst>
              <a:ext uri="{FF2B5EF4-FFF2-40B4-BE49-F238E27FC236}">
                <a16:creationId xmlns:a16="http://schemas.microsoft.com/office/drawing/2014/main" id="{E6DD69A8-635D-4421-E59A-A85A0F92DD00}"/>
              </a:ext>
            </a:extLst>
          </p:cNvPr>
          <p:cNvSpPr>
            <a:spLocks noGrp="1"/>
          </p:cNvSpPr>
          <p:nvPr>
            <p:ph type="body" sz="quarter" idx="19"/>
          </p:nvPr>
        </p:nvSpPr>
        <p:spPr/>
        <p:txBody>
          <a:bodyPr/>
          <a:lstStyle/>
          <a:p>
            <a:endParaRPr lang="en-US"/>
          </a:p>
        </p:txBody>
      </p:sp>
      <p:sp>
        <p:nvSpPr>
          <p:cNvPr id="10" name="Text Placeholder 9">
            <a:extLst>
              <a:ext uri="{FF2B5EF4-FFF2-40B4-BE49-F238E27FC236}">
                <a16:creationId xmlns:a16="http://schemas.microsoft.com/office/drawing/2014/main" id="{0D76EBB4-59BF-6F46-F2FE-C1CB311EB12E}"/>
              </a:ext>
            </a:extLst>
          </p:cNvPr>
          <p:cNvSpPr>
            <a:spLocks noGrp="1"/>
          </p:cNvSpPr>
          <p:nvPr>
            <p:ph type="body" sz="quarter" idx="21"/>
          </p:nvPr>
        </p:nvSpPr>
        <p:spPr/>
        <p:txBody>
          <a:bodyPr/>
          <a:lstStyle/>
          <a:p>
            <a:endParaRPr lang="en-US"/>
          </a:p>
        </p:txBody>
      </p:sp>
      <p:sp>
        <p:nvSpPr>
          <p:cNvPr id="11" name="Title 10">
            <a:extLst>
              <a:ext uri="{FF2B5EF4-FFF2-40B4-BE49-F238E27FC236}">
                <a16:creationId xmlns:a16="http://schemas.microsoft.com/office/drawing/2014/main" id="{C5C2DF29-0DE4-C481-167E-DEE90EEE0827}"/>
              </a:ext>
            </a:extLst>
          </p:cNvPr>
          <p:cNvSpPr>
            <a:spLocks noGrp="1"/>
          </p:cNvSpPr>
          <p:nvPr>
            <p:ph type="title"/>
          </p:nvPr>
        </p:nvSpPr>
        <p:spPr/>
        <p:txBody>
          <a:bodyPr/>
          <a:lstStyle/>
          <a:p>
            <a:r>
              <a:rPr lang="en-US" dirty="0"/>
              <a:t>Portal Case Creation – Service Details</a:t>
            </a:r>
          </a:p>
        </p:txBody>
      </p:sp>
      <p:pic>
        <p:nvPicPr>
          <p:cNvPr id="16" name="Online Image Placeholder 15" descr="Badge 4 with solid fill">
            <a:extLst>
              <a:ext uri="{FF2B5EF4-FFF2-40B4-BE49-F238E27FC236}">
                <a16:creationId xmlns:a16="http://schemas.microsoft.com/office/drawing/2014/main" id="{97984D26-BC7F-EDDB-70E6-3B621A5E576C}"/>
              </a:ext>
            </a:extLst>
          </p:cNvPr>
          <p:cNvPicPr>
            <a:picLocks noGrp="1" noChangeAspect="1"/>
          </p:cNvPicPr>
          <p:nvPr>
            <p:ph type="clipArt" sz="quarter" idx="2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60562" y="2616200"/>
            <a:ext cx="684213" cy="684213"/>
          </a:xfrm>
        </p:spPr>
      </p:pic>
      <p:sp>
        <p:nvSpPr>
          <p:cNvPr id="13" name="Online Image Placeholder 12">
            <a:extLst>
              <a:ext uri="{FF2B5EF4-FFF2-40B4-BE49-F238E27FC236}">
                <a16:creationId xmlns:a16="http://schemas.microsoft.com/office/drawing/2014/main" id="{8DD767AF-4F44-D135-F6DE-3720780C485B}"/>
              </a:ext>
            </a:extLst>
          </p:cNvPr>
          <p:cNvSpPr>
            <a:spLocks noGrp="1"/>
          </p:cNvSpPr>
          <p:nvPr>
            <p:ph type="clipArt" sz="quarter" idx="26"/>
          </p:nvPr>
        </p:nvSpPr>
        <p:spPr/>
        <p:txBody>
          <a:bodyPr/>
          <a:lstStyle/>
          <a:p>
            <a:endParaRPr lang="en-US"/>
          </a:p>
        </p:txBody>
      </p:sp>
      <p:sp>
        <p:nvSpPr>
          <p:cNvPr id="14" name="Online Image Placeholder 13">
            <a:extLst>
              <a:ext uri="{FF2B5EF4-FFF2-40B4-BE49-F238E27FC236}">
                <a16:creationId xmlns:a16="http://schemas.microsoft.com/office/drawing/2014/main" id="{EDCAEE6E-24C5-7E35-4A40-B3850204B1EF}"/>
              </a:ext>
            </a:extLst>
          </p:cNvPr>
          <p:cNvSpPr>
            <a:spLocks noGrp="1"/>
          </p:cNvSpPr>
          <p:nvPr>
            <p:ph type="clipArt" sz="quarter" idx="27"/>
          </p:nvPr>
        </p:nvSpPr>
        <p:spPr/>
        <p:txBody>
          <a:bodyPr/>
          <a:lstStyle/>
          <a:p>
            <a:endParaRPr lang="en-US"/>
          </a:p>
        </p:txBody>
      </p:sp>
      <p:pic>
        <p:nvPicPr>
          <p:cNvPr id="18" name="Picture 17">
            <a:extLst>
              <a:ext uri="{FF2B5EF4-FFF2-40B4-BE49-F238E27FC236}">
                <a16:creationId xmlns:a16="http://schemas.microsoft.com/office/drawing/2014/main" id="{F3FD96BE-B5DE-7CD8-662F-0F33E44C9019}"/>
              </a:ext>
            </a:extLst>
          </p:cNvPr>
          <p:cNvPicPr>
            <a:picLocks noChangeAspect="1"/>
          </p:cNvPicPr>
          <p:nvPr/>
        </p:nvPicPr>
        <p:blipFill>
          <a:blip r:embed="rId5"/>
          <a:stretch>
            <a:fillRect/>
          </a:stretch>
        </p:blipFill>
        <p:spPr>
          <a:xfrm>
            <a:off x="4202682" y="1630431"/>
            <a:ext cx="7934725" cy="2341068"/>
          </a:xfrm>
          <a:prstGeom prst="rect">
            <a:avLst/>
          </a:prstGeom>
        </p:spPr>
      </p:pic>
      <p:sp>
        <p:nvSpPr>
          <p:cNvPr id="19" name="Text Placeholder 1">
            <a:extLst>
              <a:ext uri="{FF2B5EF4-FFF2-40B4-BE49-F238E27FC236}">
                <a16:creationId xmlns:a16="http://schemas.microsoft.com/office/drawing/2014/main" id="{32C9CD7B-3635-AE68-6BF2-88810D8AB684}"/>
              </a:ext>
            </a:extLst>
          </p:cNvPr>
          <p:cNvSpPr txBox="1">
            <a:spLocks/>
          </p:cNvSpPr>
          <p:nvPr/>
        </p:nvSpPr>
        <p:spPr>
          <a:xfrm>
            <a:off x="5411203" y="4365903"/>
            <a:ext cx="5807257" cy="1871123"/>
          </a:xfrm>
          <a:prstGeom prst="rect">
            <a:avLst/>
          </a:prstGeom>
          <a:solidFill>
            <a:srgbClr val="F2FBFC"/>
          </a:solidFill>
          <a:ln>
            <a:solidFill>
              <a:srgbClr val="042126"/>
            </a:solidFill>
          </a:ln>
        </p:spPr>
        <p:txBody>
          <a:bodyPr vert="horz" lIns="0" tIns="0" rIns="0" bIns="0" rtlCol="0">
            <a:noAutofit/>
          </a:bodyPr>
          <a:lstStyle>
            <a:lvl1pPr marL="0" indent="0" algn="ctr" defTabSz="499116" rtl="0" eaLnBrk="1" latinLnBrk="0" hangingPunct="1">
              <a:lnSpc>
                <a:spcPct val="100000"/>
              </a:lnSpc>
              <a:spcBef>
                <a:spcPts val="379"/>
              </a:spcBef>
              <a:buClr>
                <a:schemeClr val="accent1"/>
              </a:buClr>
              <a:buSzPct val="125000"/>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1pPr>
            <a:lvl2pPr marL="221761" indent="0" algn="l" defTabSz="499116" rtl="0" eaLnBrk="1" latinLnBrk="0" hangingPunct="1">
              <a:lnSpc>
                <a:spcPct val="125000"/>
              </a:lnSpc>
              <a:spcBef>
                <a:spcPts val="243"/>
              </a:spcBef>
              <a:buClr>
                <a:schemeClr val="accent1"/>
              </a:buClr>
              <a:buSzPct val="125000"/>
              <a:buFont typeface="System Font Regular"/>
              <a:buNone/>
              <a:defRPr sz="1500" b="0" i="0" kern="1200">
                <a:solidFill>
                  <a:srgbClr val="042126"/>
                </a:solidFill>
                <a:latin typeface="Arial" panose="020B0604020202020204" pitchFamily="34" charset="0"/>
                <a:ea typeface="+mn-ea"/>
                <a:cs typeface="Arial" panose="020B0604020202020204" pitchFamily="34" charset="0"/>
              </a:defRPr>
            </a:lvl2pPr>
            <a:lvl3pPr marL="1143000" indent="-228600" algn="l" defTabSz="499116" rtl="0" eaLnBrk="1" latinLnBrk="0" hangingPunct="1">
              <a:lnSpc>
                <a:spcPct val="125000"/>
              </a:lnSpc>
              <a:spcBef>
                <a:spcPts val="243"/>
              </a:spcBef>
              <a:buClr>
                <a:schemeClr val="accent1"/>
              </a:buClr>
              <a:buSzPct val="100000"/>
              <a:buFont typeface="Wingdings 3" panose="05040102010807070707" pitchFamily="18" charset="2"/>
              <a:buChar char=""/>
              <a:defRPr sz="1300" b="0" i="0" kern="1200">
                <a:solidFill>
                  <a:srgbClr val="042126"/>
                </a:solidFill>
                <a:latin typeface="Arial" panose="020B0604020202020204" pitchFamily="34" charset="0"/>
                <a:ea typeface="+mn-ea"/>
                <a:cs typeface="Arial" panose="020B0604020202020204" pitchFamily="34" charset="0"/>
              </a:defRPr>
            </a:lvl3pPr>
            <a:lvl4pPr marL="1371600"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1000" b="0" i="0" kern="1200">
                <a:solidFill>
                  <a:srgbClr val="4C4D4F"/>
                </a:solidFill>
                <a:latin typeface="Arial" panose="020B0604020202020204" pitchFamily="34" charset="0"/>
                <a:ea typeface="+mn-ea"/>
                <a:cs typeface="Arial" panose="020B0604020202020204" pitchFamily="34" charset="0"/>
              </a:defRPr>
            </a:lvl4pPr>
            <a:lvl5pPr marL="1776413"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900" b="0" i="0" kern="1200">
                <a:solidFill>
                  <a:srgbClr val="042126"/>
                </a:solidFill>
                <a:latin typeface="Arial" panose="020B0604020202020204" pitchFamily="34" charset="0"/>
                <a:ea typeface="+mn-ea"/>
                <a:cs typeface="Arial" panose="020B0604020202020204" pitchFamily="34" charset="0"/>
              </a:defRPr>
            </a:lvl5pPr>
            <a:lvl6pPr marL="1330562" indent="-221760" algn="l" defTabSz="499116" rtl="0" eaLnBrk="1" latinLnBrk="0" hangingPunct="1">
              <a:lnSpc>
                <a:spcPct val="125000"/>
              </a:lnSpc>
              <a:spcBef>
                <a:spcPts val="243"/>
              </a:spcBef>
              <a:buClr>
                <a:schemeClr val="tx2"/>
              </a:buClr>
              <a:buFont typeface="Courier New" panose="02070309020205020404" pitchFamily="49" charset="0"/>
              <a:buChar char="o"/>
              <a:defRPr sz="1091" kern="1200">
                <a:solidFill>
                  <a:srgbClr val="4C4D4F"/>
                </a:solidFill>
                <a:latin typeface="+mn-lt"/>
                <a:ea typeface="+mn-ea"/>
                <a:cs typeface="+mn-cs"/>
              </a:defRPr>
            </a:lvl6pPr>
            <a:lvl7pPr marL="1622127"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7pPr>
            <a:lvl8pPr marL="1871684"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8pPr>
            <a:lvl9pPr marL="2121243"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9pPr>
          </a:lstStyle>
          <a:p>
            <a:pPr marL="285750" indent="-285750">
              <a:buFont typeface="Arial" panose="020B0604020202020204" pitchFamily="34" charset="0"/>
              <a:buChar char="•"/>
            </a:pPr>
            <a:r>
              <a:rPr lang="en-US" b="0" dirty="0"/>
              <a:t>Intake Method: </a:t>
            </a:r>
            <a:r>
              <a:rPr lang="en-US" b="0" u="sng" dirty="0"/>
              <a:t>Web</a:t>
            </a:r>
          </a:p>
          <a:p>
            <a:pPr marL="285750" indent="-285750">
              <a:buFont typeface="Arial" panose="020B0604020202020204" pitchFamily="34" charset="0"/>
              <a:buChar char="•"/>
            </a:pPr>
            <a:r>
              <a:rPr lang="en-US" b="0" dirty="0"/>
              <a:t>Place of Service: </a:t>
            </a:r>
            <a:r>
              <a:rPr lang="en-US" b="0" u="sng" dirty="0"/>
              <a:t>not needed</a:t>
            </a:r>
          </a:p>
          <a:p>
            <a:pPr marL="285750" indent="-285750">
              <a:buFont typeface="Arial" panose="020B0604020202020204" pitchFamily="34" charset="0"/>
              <a:buChar char="•"/>
            </a:pPr>
            <a:r>
              <a:rPr lang="en-US" dirty="0"/>
              <a:t>Service Type: </a:t>
            </a:r>
            <a:r>
              <a:rPr lang="en-US" b="0" dirty="0"/>
              <a:t>062 – Substance Abuse </a:t>
            </a:r>
          </a:p>
          <a:p>
            <a:pPr marL="285750" indent="-285750">
              <a:buFont typeface="Arial" panose="020B0604020202020204" pitchFamily="34" charset="0"/>
              <a:buChar char="•"/>
            </a:pPr>
            <a:endParaRPr lang="en-US" b="0" dirty="0"/>
          </a:p>
          <a:p>
            <a:pPr marL="285750" indent="-285750">
              <a:buFont typeface="Arial" panose="020B0604020202020204" pitchFamily="34" charset="0"/>
              <a:buChar char="•"/>
            </a:pPr>
            <a:r>
              <a:rPr lang="en-US" b="0" dirty="0"/>
              <a:t>Click “Go to Diagnoses” to continue</a:t>
            </a:r>
          </a:p>
        </p:txBody>
      </p:sp>
    </p:spTree>
    <p:extLst>
      <p:ext uri="{BB962C8B-B14F-4D97-AF65-F5344CB8AC3E}">
        <p14:creationId xmlns:p14="http://schemas.microsoft.com/office/powerpoint/2010/main" val="31239043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31F1F1-2912-8480-408E-2654A05FFCAD}"/>
              </a:ext>
            </a:extLst>
          </p:cNvPr>
          <p:cNvSpPr>
            <a:spLocks noGrp="1"/>
          </p:cNvSpPr>
          <p:nvPr>
            <p:ph type="body" sz="quarter" idx="13"/>
          </p:nvPr>
        </p:nvSpPr>
        <p:spPr/>
        <p:txBody>
          <a:bodyPr/>
          <a:lstStyle/>
          <a:p>
            <a:endParaRPr lang="en-US"/>
          </a:p>
        </p:txBody>
      </p:sp>
      <p:sp>
        <p:nvSpPr>
          <p:cNvPr id="8" name="Text Placeholder 7">
            <a:extLst>
              <a:ext uri="{FF2B5EF4-FFF2-40B4-BE49-F238E27FC236}">
                <a16:creationId xmlns:a16="http://schemas.microsoft.com/office/drawing/2014/main" id="{416E6049-D0A1-1A76-7EA8-EA8C7EACD0F2}"/>
              </a:ext>
            </a:extLst>
          </p:cNvPr>
          <p:cNvSpPr>
            <a:spLocks noGrp="1"/>
          </p:cNvSpPr>
          <p:nvPr>
            <p:ph type="body" sz="quarter" idx="19"/>
          </p:nvPr>
        </p:nvSpPr>
        <p:spPr/>
        <p:txBody>
          <a:bodyPr/>
          <a:lstStyle/>
          <a:p>
            <a:endParaRPr lang="en-US"/>
          </a:p>
        </p:txBody>
      </p:sp>
      <p:sp>
        <p:nvSpPr>
          <p:cNvPr id="10" name="Text Placeholder 9">
            <a:extLst>
              <a:ext uri="{FF2B5EF4-FFF2-40B4-BE49-F238E27FC236}">
                <a16:creationId xmlns:a16="http://schemas.microsoft.com/office/drawing/2014/main" id="{B6F6DCC3-9C95-C4E3-5A62-4176BD9B8BA8}"/>
              </a:ext>
            </a:extLst>
          </p:cNvPr>
          <p:cNvSpPr>
            <a:spLocks noGrp="1"/>
          </p:cNvSpPr>
          <p:nvPr>
            <p:ph type="body" sz="quarter" idx="21"/>
          </p:nvPr>
        </p:nvSpPr>
        <p:spPr/>
        <p:txBody>
          <a:bodyPr/>
          <a:lstStyle/>
          <a:p>
            <a:endParaRPr lang="en-US"/>
          </a:p>
        </p:txBody>
      </p:sp>
      <p:sp>
        <p:nvSpPr>
          <p:cNvPr id="11" name="Title 10">
            <a:extLst>
              <a:ext uri="{FF2B5EF4-FFF2-40B4-BE49-F238E27FC236}">
                <a16:creationId xmlns:a16="http://schemas.microsoft.com/office/drawing/2014/main" id="{633B1A56-2061-7650-EF96-D15D04455192}"/>
              </a:ext>
            </a:extLst>
          </p:cNvPr>
          <p:cNvSpPr>
            <a:spLocks noGrp="1"/>
          </p:cNvSpPr>
          <p:nvPr>
            <p:ph type="title"/>
          </p:nvPr>
        </p:nvSpPr>
        <p:spPr/>
        <p:txBody>
          <a:bodyPr/>
          <a:lstStyle/>
          <a:p>
            <a:r>
              <a:rPr lang="en-US" dirty="0"/>
              <a:t>Portal Case Creation – Diagnosis</a:t>
            </a:r>
          </a:p>
        </p:txBody>
      </p:sp>
      <p:pic>
        <p:nvPicPr>
          <p:cNvPr id="16" name="Online Image Placeholder 15" descr="Badge 5 with solid fill">
            <a:extLst>
              <a:ext uri="{FF2B5EF4-FFF2-40B4-BE49-F238E27FC236}">
                <a16:creationId xmlns:a16="http://schemas.microsoft.com/office/drawing/2014/main" id="{B588F0CC-54F0-0917-B60C-4777D981B76E}"/>
              </a:ext>
            </a:extLst>
          </p:cNvPr>
          <p:cNvPicPr>
            <a:picLocks noGrp="1" noChangeAspect="1"/>
          </p:cNvPicPr>
          <p:nvPr>
            <p:ph type="clipArt" sz="quarter" idx="2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60562" y="2616200"/>
            <a:ext cx="684213" cy="684213"/>
          </a:xfrm>
        </p:spPr>
      </p:pic>
      <p:sp>
        <p:nvSpPr>
          <p:cNvPr id="13" name="Online Image Placeholder 12">
            <a:extLst>
              <a:ext uri="{FF2B5EF4-FFF2-40B4-BE49-F238E27FC236}">
                <a16:creationId xmlns:a16="http://schemas.microsoft.com/office/drawing/2014/main" id="{8F592F8D-C086-E841-DCE7-86A7BE4C7A22}"/>
              </a:ext>
            </a:extLst>
          </p:cNvPr>
          <p:cNvSpPr>
            <a:spLocks noGrp="1"/>
          </p:cNvSpPr>
          <p:nvPr>
            <p:ph type="clipArt" sz="quarter" idx="26"/>
          </p:nvPr>
        </p:nvSpPr>
        <p:spPr/>
        <p:txBody>
          <a:bodyPr/>
          <a:lstStyle/>
          <a:p>
            <a:endParaRPr lang="en-US"/>
          </a:p>
        </p:txBody>
      </p:sp>
      <p:sp>
        <p:nvSpPr>
          <p:cNvPr id="14" name="Online Image Placeholder 13">
            <a:extLst>
              <a:ext uri="{FF2B5EF4-FFF2-40B4-BE49-F238E27FC236}">
                <a16:creationId xmlns:a16="http://schemas.microsoft.com/office/drawing/2014/main" id="{1DB73C19-F13B-F656-B206-4402A29B2711}"/>
              </a:ext>
            </a:extLst>
          </p:cNvPr>
          <p:cNvSpPr>
            <a:spLocks noGrp="1"/>
          </p:cNvSpPr>
          <p:nvPr>
            <p:ph type="clipArt" sz="quarter" idx="27"/>
          </p:nvPr>
        </p:nvSpPr>
        <p:spPr/>
        <p:txBody>
          <a:bodyPr/>
          <a:lstStyle/>
          <a:p>
            <a:endParaRPr lang="en-US"/>
          </a:p>
        </p:txBody>
      </p:sp>
      <p:sp>
        <p:nvSpPr>
          <p:cNvPr id="17" name="Text Placeholder 1">
            <a:extLst>
              <a:ext uri="{FF2B5EF4-FFF2-40B4-BE49-F238E27FC236}">
                <a16:creationId xmlns:a16="http://schemas.microsoft.com/office/drawing/2014/main" id="{F28F2470-F135-1086-CEF6-91DA223A92F7}"/>
              </a:ext>
            </a:extLst>
          </p:cNvPr>
          <p:cNvSpPr txBox="1">
            <a:spLocks/>
          </p:cNvSpPr>
          <p:nvPr/>
        </p:nvSpPr>
        <p:spPr>
          <a:xfrm>
            <a:off x="5411203" y="4365903"/>
            <a:ext cx="5807257" cy="1871123"/>
          </a:xfrm>
          <a:prstGeom prst="rect">
            <a:avLst/>
          </a:prstGeom>
          <a:solidFill>
            <a:srgbClr val="F2FBFC"/>
          </a:solidFill>
          <a:ln>
            <a:solidFill>
              <a:srgbClr val="042126"/>
            </a:solidFill>
          </a:ln>
        </p:spPr>
        <p:txBody>
          <a:bodyPr vert="horz" lIns="0" tIns="0" rIns="0" bIns="0" rtlCol="0">
            <a:noAutofit/>
          </a:bodyPr>
          <a:lstStyle>
            <a:lvl1pPr marL="0" indent="0" algn="ctr" defTabSz="499116" rtl="0" eaLnBrk="1" latinLnBrk="0" hangingPunct="1">
              <a:lnSpc>
                <a:spcPct val="100000"/>
              </a:lnSpc>
              <a:spcBef>
                <a:spcPts val="379"/>
              </a:spcBef>
              <a:buClr>
                <a:schemeClr val="accent1"/>
              </a:buClr>
              <a:buSzPct val="125000"/>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1pPr>
            <a:lvl2pPr marL="221761" indent="0" algn="l" defTabSz="499116" rtl="0" eaLnBrk="1" latinLnBrk="0" hangingPunct="1">
              <a:lnSpc>
                <a:spcPct val="125000"/>
              </a:lnSpc>
              <a:spcBef>
                <a:spcPts val="243"/>
              </a:spcBef>
              <a:buClr>
                <a:schemeClr val="accent1"/>
              </a:buClr>
              <a:buSzPct val="125000"/>
              <a:buFont typeface="System Font Regular"/>
              <a:buNone/>
              <a:defRPr sz="1500" b="0" i="0" kern="1200">
                <a:solidFill>
                  <a:srgbClr val="042126"/>
                </a:solidFill>
                <a:latin typeface="Arial" panose="020B0604020202020204" pitchFamily="34" charset="0"/>
                <a:ea typeface="+mn-ea"/>
                <a:cs typeface="Arial" panose="020B0604020202020204" pitchFamily="34" charset="0"/>
              </a:defRPr>
            </a:lvl2pPr>
            <a:lvl3pPr marL="1143000" indent="-228600" algn="l" defTabSz="499116" rtl="0" eaLnBrk="1" latinLnBrk="0" hangingPunct="1">
              <a:lnSpc>
                <a:spcPct val="125000"/>
              </a:lnSpc>
              <a:spcBef>
                <a:spcPts val="243"/>
              </a:spcBef>
              <a:buClr>
                <a:schemeClr val="accent1"/>
              </a:buClr>
              <a:buSzPct val="100000"/>
              <a:buFont typeface="Wingdings 3" panose="05040102010807070707" pitchFamily="18" charset="2"/>
              <a:buChar char=""/>
              <a:defRPr sz="1300" b="0" i="0" kern="1200">
                <a:solidFill>
                  <a:srgbClr val="042126"/>
                </a:solidFill>
                <a:latin typeface="Arial" panose="020B0604020202020204" pitchFamily="34" charset="0"/>
                <a:ea typeface="+mn-ea"/>
                <a:cs typeface="Arial" panose="020B0604020202020204" pitchFamily="34" charset="0"/>
              </a:defRPr>
            </a:lvl3pPr>
            <a:lvl4pPr marL="1371600"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1000" b="0" i="0" kern="1200">
                <a:solidFill>
                  <a:srgbClr val="4C4D4F"/>
                </a:solidFill>
                <a:latin typeface="Arial" panose="020B0604020202020204" pitchFamily="34" charset="0"/>
                <a:ea typeface="+mn-ea"/>
                <a:cs typeface="Arial" panose="020B0604020202020204" pitchFamily="34" charset="0"/>
              </a:defRPr>
            </a:lvl4pPr>
            <a:lvl5pPr marL="1776413"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900" b="0" i="0" kern="1200">
                <a:solidFill>
                  <a:srgbClr val="042126"/>
                </a:solidFill>
                <a:latin typeface="Arial" panose="020B0604020202020204" pitchFamily="34" charset="0"/>
                <a:ea typeface="+mn-ea"/>
                <a:cs typeface="Arial" panose="020B0604020202020204" pitchFamily="34" charset="0"/>
              </a:defRPr>
            </a:lvl5pPr>
            <a:lvl6pPr marL="1330562" indent="-221760" algn="l" defTabSz="499116" rtl="0" eaLnBrk="1" latinLnBrk="0" hangingPunct="1">
              <a:lnSpc>
                <a:spcPct val="125000"/>
              </a:lnSpc>
              <a:spcBef>
                <a:spcPts val="243"/>
              </a:spcBef>
              <a:buClr>
                <a:schemeClr val="tx2"/>
              </a:buClr>
              <a:buFont typeface="Courier New" panose="02070309020205020404" pitchFamily="49" charset="0"/>
              <a:buChar char="o"/>
              <a:defRPr sz="1091" kern="1200">
                <a:solidFill>
                  <a:srgbClr val="4C4D4F"/>
                </a:solidFill>
                <a:latin typeface="+mn-lt"/>
                <a:ea typeface="+mn-ea"/>
                <a:cs typeface="+mn-cs"/>
              </a:defRPr>
            </a:lvl6pPr>
            <a:lvl7pPr marL="1622127"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7pPr>
            <a:lvl8pPr marL="1871684"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8pPr>
            <a:lvl9pPr marL="2121243"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9pPr>
          </a:lstStyle>
          <a:p>
            <a:pPr marL="285750" indent="-285750">
              <a:buFont typeface="Arial" panose="020B0604020202020204" pitchFamily="34" charset="0"/>
              <a:buChar char="•"/>
            </a:pPr>
            <a:r>
              <a:rPr lang="en-US" b="0" u="sng" dirty="0"/>
              <a:t>Search</a:t>
            </a:r>
            <a:r>
              <a:rPr lang="en-US" b="0" dirty="0"/>
              <a:t> for all applicable diagnoses</a:t>
            </a:r>
          </a:p>
          <a:p>
            <a:pPr marL="285750" indent="-285750">
              <a:buFont typeface="Arial" panose="020B0604020202020204" pitchFamily="34" charset="0"/>
              <a:buChar char="•"/>
            </a:pPr>
            <a:r>
              <a:rPr lang="en-US" b="0" dirty="0"/>
              <a:t>To add diagnoses simply search for the new code and click on it to add to the list</a:t>
            </a:r>
          </a:p>
          <a:p>
            <a:pPr marL="285750" indent="-285750">
              <a:buFont typeface="Arial" panose="020B0604020202020204" pitchFamily="34" charset="0"/>
              <a:buChar char="•"/>
            </a:pPr>
            <a:endParaRPr lang="en-US" b="0" dirty="0"/>
          </a:p>
          <a:p>
            <a:pPr marL="285750" indent="-285750">
              <a:buFont typeface="Arial" panose="020B0604020202020204" pitchFamily="34" charset="0"/>
              <a:buChar char="•"/>
            </a:pPr>
            <a:r>
              <a:rPr lang="en-US" b="0" dirty="0"/>
              <a:t>Click “Go to Requests” to continue</a:t>
            </a:r>
          </a:p>
        </p:txBody>
      </p:sp>
      <p:pic>
        <p:nvPicPr>
          <p:cNvPr id="19" name="Picture 18">
            <a:extLst>
              <a:ext uri="{FF2B5EF4-FFF2-40B4-BE49-F238E27FC236}">
                <a16:creationId xmlns:a16="http://schemas.microsoft.com/office/drawing/2014/main" id="{E9979083-B8F0-2C94-A7E1-649C4ED11095}"/>
              </a:ext>
            </a:extLst>
          </p:cNvPr>
          <p:cNvPicPr>
            <a:picLocks noChangeAspect="1"/>
          </p:cNvPicPr>
          <p:nvPr/>
        </p:nvPicPr>
        <p:blipFill>
          <a:blip r:embed="rId5"/>
          <a:stretch>
            <a:fillRect/>
          </a:stretch>
        </p:blipFill>
        <p:spPr>
          <a:xfrm>
            <a:off x="4194396" y="1398277"/>
            <a:ext cx="7929363" cy="2641460"/>
          </a:xfrm>
          <a:prstGeom prst="rect">
            <a:avLst/>
          </a:prstGeom>
        </p:spPr>
      </p:pic>
    </p:spTree>
    <p:extLst>
      <p:ext uri="{BB962C8B-B14F-4D97-AF65-F5344CB8AC3E}">
        <p14:creationId xmlns:p14="http://schemas.microsoft.com/office/powerpoint/2010/main" val="14950703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BD388E-5B99-2D34-72A5-88A82EA8C78A}"/>
              </a:ext>
            </a:extLst>
          </p:cNvPr>
          <p:cNvSpPr>
            <a:spLocks noGrp="1"/>
          </p:cNvSpPr>
          <p:nvPr>
            <p:ph type="body" sz="quarter" idx="13"/>
          </p:nvPr>
        </p:nvSpPr>
        <p:spPr/>
        <p:txBody>
          <a:bodyPr/>
          <a:lstStyle/>
          <a:p>
            <a:endParaRPr lang="en-US"/>
          </a:p>
        </p:txBody>
      </p:sp>
      <p:sp>
        <p:nvSpPr>
          <p:cNvPr id="5" name="Text Placeholder 4">
            <a:extLst>
              <a:ext uri="{FF2B5EF4-FFF2-40B4-BE49-F238E27FC236}">
                <a16:creationId xmlns:a16="http://schemas.microsoft.com/office/drawing/2014/main" id="{200D5BA8-965C-4744-9B4D-E871C741AB9E}"/>
              </a:ext>
            </a:extLst>
          </p:cNvPr>
          <p:cNvSpPr>
            <a:spLocks noGrp="1"/>
          </p:cNvSpPr>
          <p:nvPr>
            <p:ph type="body" sz="quarter" idx="16"/>
          </p:nvPr>
        </p:nvSpPr>
        <p:spPr>
          <a:xfrm>
            <a:off x="465221" y="4153610"/>
            <a:ext cx="3288632" cy="807583"/>
          </a:xfrm>
        </p:spPr>
        <p:txBody>
          <a:bodyPr/>
          <a:lstStyle/>
          <a:p>
            <a:r>
              <a:rPr lang="en-US" dirty="0"/>
              <a:t>To make sure that your request gets routed to the right department, only use reconsideration on previously denied cases. </a:t>
            </a:r>
          </a:p>
          <a:p>
            <a:endParaRPr lang="en-US" dirty="0"/>
          </a:p>
          <a:p>
            <a:endParaRPr lang="en-US" dirty="0"/>
          </a:p>
        </p:txBody>
      </p:sp>
      <p:sp>
        <p:nvSpPr>
          <p:cNvPr id="8" name="Text Placeholder 7">
            <a:extLst>
              <a:ext uri="{FF2B5EF4-FFF2-40B4-BE49-F238E27FC236}">
                <a16:creationId xmlns:a16="http://schemas.microsoft.com/office/drawing/2014/main" id="{58C47B99-D2F6-D13E-6A62-74390175FF95}"/>
              </a:ext>
            </a:extLst>
          </p:cNvPr>
          <p:cNvSpPr>
            <a:spLocks noGrp="1"/>
          </p:cNvSpPr>
          <p:nvPr>
            <p:ph type="body" sz="quarter" idx="19"/>
          </p:nvPr>
        </p:nvSpPr>
        <p:spPr/>
        <p:txBody>
          <a:bodyPr/>
          <a:lstStyle/>
          <a:p>
            <a:endParaRPr lang="en-US"/>
          </a:p>
        </p:txBody>
      </p:sp>
      <p:sp>
        <p:nvSpPr>
          <p:cNvPr id="10" name="Text Placeholder 9">
            <a:extLst>
              <a:ext uri="{FF2B5EF4-FFF2-40B4-BE49-F238E27FC236}">
                <a16:creationId xmlns:a16="http://schemas.microsoft.com/office/drawing/2014/main" id="{09204E0F-457F-C617-0C5D-A184BA8A623C}"/>
              </a:ext>
            </a:extLst>
          </p:cNvPr>
          <p:cNvSpPr>
            <a:spLocks noGrp="1"/>
          </p:cNvSpPr>
          <p:nvPr>
            <p:ph type="body" sz="quarter" idx="21"/>
          </p:nvPr>
        </p:nvSpPr>
        <p:spPr/>
        <p:txBody>
          <a:bodyPr/>
          <a:lstStyle/>
          <a:p>
            <a:endParaRPr lang="en-US"/>
          </a:p>
        </p:txBody>
      </p:sp>
      <p:sp>
        <p:nvSpPr>
          <p:cNvPr id="11" name="Title 10">
            <a:extLst>
              <a:ext uri="{FF2B5EF4-FFF2-40B4-BE49-F238E27FC236}">
                <a16:creationId xmlns:a16="http://schemas.microsoft.com/office/drawing/2014/main" id="{705A13E5-7FA5-6D8C-F41C-67E273FA0536}"/>
              </a:ext>
            </a:extLst>
          </p:cNvPr>
          <p:cNvSpPr>
            <a:spLocks noGrp="1"/>
          </p:cNvSpPr>
          <p:nvPr>
            <p:ph type="title"/>
          </p:nvPr>
        </p:nvSpPr>
        <p:spPr/>
        <p:txBody>
          <a:bodyPr/>
          <a:lstStyle/>
          <a:p>
            <a:r>
              <a:rPr lang="en-US" dirty="0"/>
              <a:t>Portal Case Creation – Requests</a:t>
            </a:r>
          </a:p>
        </p:txBody>
      </p:sp>
      <p:pic>
        <p:nvPicPr>
          <p:cNvPr id="18" name="Online Image Placeholder 17" descr="Badge 6 with solid fill">
            <a:extLst>
              <a:ext uri="{FF2B5EF4-FFF2-40B4-BE49-F238E27FC236}">
                <a16:creationId xmlns:a16="http://schemas.microsoft.com/office/drawing/2014/main" id="{EF74E1DD-261B-EF99-966E-FF901299EFDB}"/>
              </a:ext>
            </a:extLst>
          </p:cNvPr>
          <p:cNvPicPr>
            <a:picLocks noGrp="1" noChangeAspect="1"/>
          </p:cNvPicPr>
          <p:nvPr>
            <p:ph type="clipArt" sz="quarter" idx="2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960562" y="2616200"/>
            <a:ext cx="684213" cy="684213"/>
          </a:xfrm>
        </p:spPr>
      </p:pic>
      <p:sp>
        <p:nvSpPr>
          <p:cNvPr id="13" name="Online Image Placeholder 12">
            <a:extLst>
              <a:ext uri="{FF2B5EF4-FFF2-40B4-BE49-F238E27FC236}">
                <a16:creationId xmlns:a16="http://schemas.microsoft.com/office/drawing/2014/main" id="{AEBA2DE6-9068-41C6-B489-3FEFC5303EE1}"/>
              </a:ext>
            </a:extLst>
          </p:cNvPr>
          <p:cNvSpPr>
            <a:spLocks noGrp="1"/>
          </p:cNvSpPr>
          <p:nvPr>
            <p:ph type="clipArt" sz="quarter" idx="26"/>
          </p:nvPr>
        </p:nvSpPr>
        <p:spPr/>
        <p:txBody>
          <a:bodyPr/>
          <a:lstStyle/>
          <a:p>
            <a:endParaRPr lang="en-US"/>
          </a:p>
        </p:txBody>
      </p:sp>
      <p:sp>
        <p:nvSpPr>
          <p:cNvPr id="14" name="Online Image Placeholder 13">
            <a:extLst>
              <a:ext uri="{FF2B5EF4-FFF2-40B4-BE49-F238E27FC236}">
                <a16:creationId xmlns:a16="http://schemas.microsoft.com/office/drawing/2014/main" id="{F2E64673-AD33-7109-CEF8-D2B8D3A0C5AD}"/>
              </a:ext>
            </a:extLst>
          </p:cNvPr>
          <p:cNvSpPr>
            <a:spLocks noGrp="1"/>
          </p:cNvSpPr>
          <p:nvPr>
            <p:ph type="clipArt" sz="quarter" idx="27"/>
          </p:nvPr>
        </p:nvSpPr>
        <p:spPr/>
        <p:txBody>
          <a:bodyPr/>
          <a:lstStyle/>
          <a:p>
            <a:endParaRPr lang="en-US"/>
          </a:p>
        </p:txBody>
      </p:sp>
      <p:pic>
        <p:nvPicPr>
          <p:cNvPr id="16" name="Picture 15">
            <a:extLst>
              <a:ext uri="{FF2B5EF4-FFF2-40B4-BE49-F238E27FC236}">
                <a16:creationId xmlns:a16="http://schemas.microsoft.com/office/drawing/2014/main" id="{7E8C91E8-589A-20A6-3214-DF1B96F45DFC}"/>
              </a:ext>
            </a:extLst>
          </p:cNvPr>
          <p:cNvPicPr>
            <a:picLocks noChangeAspect="1"/>
          </p:cNvPicPr>
          <p:nvPr/>
        </p:nvPicPr>
        <p:blipFill>
          <a:blip r:embed="rId5"/>
          <a:stretch>
            <a:fillRect/>
          </a:stretch>
        </p:blipFill>
        <p:spPr>
          <a:xfrm>
            <a:off x="4225058" y="1558593"/>
            <a:ext cx="7886732" cy="2419849"/>
          </a:xfrm>
          <a:prstGeom prst="rect">
            <a:avLst/>
          </a:prstGeom>
        </p:spPr>
      </p:pic>
      <p:sp>
        <p:nvSpPr>
          <p:cNvPr id="19" name="Text Placeholder 1">
            <a:extLst>
              <a:ext uri="{FF2B5EF4-FFF2-40B4-BE49-F238E27FC236}">
                <a16:creationId xmlns:a16="http://schemas.microsoft.com/office/drawing/2014/main" id="{B523EC31-405A-4A19-3FF1-4E843CF10C7C}"/>
              </a:ext>
            </a:extLst>
          </p:cNvPr>
          <p:cNvSpPr txBox="1">
            <a:spLocks/>
          </p:cNvSpPr>
          <p:nvPr/>
        </p:nvSpPr>
        <p:spPr>
          <a:xfrm>
            <a:off x="5411203" y="4365903"/>
            <a:ext cx="5807257" cy="2088344"/>
          </a:xfrm>
          <a:prstGeom prst="rect">
            <a:avLst/>
          </a:prstGeom>
          <a:solidFill>
            <a:srgbClr val="F2FBFC"/>
          </a:solidFill>
          <a:ln>
            <a:solidFill>
              <a:srgbClr val="042126"/>
            </a:solidFill>
          </a:ln>
        </p:spPr>
        <p:txBody>
          <a:bodyPr vert="horz" lIns="0" tIns="0" rIns="0" bIns="0" rtlCol="0">
            <a:noAutofit/>
          </a:bodyPr>
          <a:lstStyle>
            <a:lvl1pPr marL="0" indent="0" algn="ctr" defTabSz="499116" rtl="0" eaLnBrk="1" latinLnBrk="0" hangingPunct="1">
              <a:lnSpc>
                <a:spcPct val="100000"/>
              </a:lnSpc>
              <a:spcBef>
                <a:spcPts val="379"/>
              </a:spcBef>
              <a:buClr>
                <a:schemeClr val="accent1"/>
              </a:buClr>
              <a:buSzPct val="125000"/>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1pPr>
            <a:lvl2pPr marL="221761" indent="0" algn="l" defTabSz="499116" rtl="0" eaLnBrk="1" latinLnBrk="0" hangingPunct="1">
              <a:lnSpc>
                <a:spcPct val="125000"/>
              </a:lnSpc>
              <a:spcBef>
                <a:spcPts val="243"/>
              </a:spcBef>
              <a:buClr>
                <a:schemeClr val="accent1"/>
              </a:buClr>
              <a:buSzPct val="125000"/>
              <a:buFont typeface="System Font Regular"/>
              <a:buNone/>
              <a:defRPr sz="1500" b="0" i="0" kern="1200">
                <a:solidFill>
                  <a:srgbClr val="042126"/>
                </a:solidFill>
                <a:latin typeface="Arial" panose="020B0604020202020204" pitchFamily="34" charset="0"/>
                <a:ea typeface="+mn-ea"/>
                <a:cs typeface="Arial" panose="020B0604020202020204" pitchFamily="34" charset="0"/>
              </a:defRPr>
            </a:lvl2pPr>
            <a:lvl3pPr marL="1143000" indent="-228600" algn="l" defTabSz="499116" rtl="0" eaLnBrk="1" latinLnBrk="0" hangingPunct="1">
              <a:lnSpc>
                <a:spcPct val="125000"/>
              </a:lnSpc>
              <a:spcBef>
                <a:spcPts val="243"/>
              </a:spcBef>
              <a:buClr>
                <a:schemeClr val="accent1"/>
              </a:buClr>
              <a:buSzPct val="100000"/>
              <a:buFont typeface="Wingdings 3" panose="05040102010807070707" pitchFamily="18" charset="2"/>
              <a:buChar char=""/>
              <a:defRPr sz="1300" b="0" i="0" kern="1200">
                <a:solidFill>
                  <a:srgbClr val="042126"/>
                </a:solidFill>
                <a:latin typeface="Arial" panose="020B0604020202020204" pitchFamily="34" charset="0"/>
                <a:ea typeface="+mn-ea"/>
                <a:cs typeface="Arial" panose="020B0604020202020204" pitchFamily="34" charset="0"/>
              </a:defRPr>
            </a:lvl3pPr>
            <a:lvl4pPr marL="1371600"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1000" b="0" i="0" kern="1200">
                <a:solidFill>
                  <a:srgbClr val="4C4D4F"/>
                </a:solidFill>
                <a:latin typeface="Arial" panose="020B0604020202020204" pitchFamily="34" charset="0"/>
                <a:ea typeface="+mn-ea"/>
                <a:cs typeface="Arial" panose="020B0604020202020204" pitchFamily="34" charset="0"/>
              </a:defRPr>
            </a:lvl4pPr>
            <a:lvl5pPr marL="1776413"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900" b="0" i="0" kern="1200">
                <a:solidFill>
                  <a:srgbClr val="042126"/>
                </a:solidFill>
                <a:latin typeface="Arial" panose="020B0604020202020204" pitchFamily="34" charset="0"/>
                <a:ea typeface="+mn-ea"/>
                <a:cs typeface="Arial" panose="020B0604020202020204" pitchFamily="34" charset="0"/>
              </a:defRPr>
            </a:lvl5pPr>
            <a:lvl6pPr marL="1330562" indent="-221760" algn="l" defTabSz="499116" rtl="0" eaLnBrk="1" latinLnBrk="0" hangingPunct="1">
              <a:lnSpc>
                <a:spcPct val="125000"/>
              </a:lnSpc>
              <a:spcBef>
                <a:spcPts val="243"/>
              </a:spcBef>
              <a:buClr>
                <a:schemeClr val="tx2"/>
              </a:buClr>
              <a:buFont typeface="Courier New" panose="02070309020205020404" pitchFamily="49" charset="0"/>
              <a:buChar char="o"/>
              <a:defRPr sz="1091" kern="1200">
                <a:solidFill>
                  <a:srgbClr val="4C4D4F"/>
                </a:solidFill>
                <a:latin typeface="+mn-lt"/>
                <a:ea typeface="+mn-ea"/>
                <a:cs typeface="+mn-cs"/>
              </a:defRPr>
            </a:lvl6pPr>
            <a:lvl7pPr marL="1622127"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7pPr>
            <a:lvl8pPr marL="1871684"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8pPr>
            <a:lvl9pPr marL="2121243"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9pPr>
          </a:lstStyle>
          <a:p>
            <a:r>
              <a:rPr lang="en-US" dirty="0"/>
              <a:t>Prior Auth = </a:t>
            </a:r>
            <a:r>
              <a:rPr lang="en-US" b="0" dirty="0"/>
              <a:t>services which are currently being received which include today’s date or are in the future</a:t>
            </a:r>
          </a:p>
          <a:p>
            <a:endParaRPr lang="en-US" b="0" dirty="0"/>
          </a:p>
          <a:p>
            <a:r>
              <a:rPr lang="en-US" dirty="0"/>
              <a:t>Retro = </a:t>
            </a:r>
            <a:r>
              <a:rPr lang="en-US" b="0" dirty="0"/>
              <a:t>services or dates which have been completed </a:t>
            </a:r>
          </a:p>
          <a:p>
            <a:pPr marL="285750" indent="-285750">
              <a:buFont typeface="Arial" panose="020B0604020202020204" pitchFamily="34" charset="0"/>
              <a:buChar char="•"/>
            </a:pPr>
            <a:endParaRPr lang="en-US" b="0" u="sng" dirty="0"/>
          </a:p>
          <a:p>
            <a:pPr marL="285750" indent="-285750">
              <a:buFont typeface="Arial" panose="020B0604020202020204" pitchFamily="34" charset="0"/>
              <a:buChar char="•"/>
            </a:pPr>
            <a:r>
              <a:rPr lang="en-US" b="0" dirty="0"/>
              <a:t>Click “Go to Procedures” to continue</a:t>
            </a:r>
          </a:p>
        </p:txBody>
      </p:sp>
    </p:spTree>
    <p:extLst>
      <p:ext uri="{BB962C8B-B14F-4D97-AF65-F5344CB8AC3E}">
        <p14:creationId xmlns:p14="http://schemas.microsoft.com/office/powerpoint/2010/main" val="917170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534513-24BC-9F93-127F-E99F26449A25}"/>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A56F54DB-A7C3-D37D-C0BC-AE91B6406372}"/>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566087CE-CBDA-9C2B-9C14-226369CF72D0}"/>
              </a:ext>
            </a:extLst>
          </p:cNvPr>
          <p:cNvSpPr>
            <a:spLocks noGrp="1"/>
          </p:cNvSpPr>
          <p:nvPr>
            <p:ph type="body" sz="quarter" idx="16"/>
          </p:nvPr>
        </p:nvSpPr>
        <p:spPr>
          <a:xfrm>
            <a:off x="275935" y="4559715"/>
            <a:ext cx="3705515" cy="302177"/>
          </a:xfrm>
        </p:spPr>
        <p:txBody>
          <a:bodyPr/>
          <a:lstStyle/>
          <a:p>
            <a:r>
              <a:rPr lang="en-US" dirty="0"/>
              <a:t>Only CPT Codes allowed:</a:t>
            </a:r>
          </a:p>
        </p:txBody>
      </p:sp>
      <p:sp>
        <p:nvSpPr>
          <p:cNvPr id="6" name="Text Placeholder 5">
            <a:extLst>
              <a:ext uri="{FF2B5EF4-FFF2-40B4-BE49-F238E27FC236}">
                <a16:creationId xmlns:a16="http://schemas.microsoft.com/office/drawing/2014/main" id="{DB8E4F2D-6A44-7441-73F7-079339F662A0}"/>
              </a:ext>
            </a:extLst>
          </p:cNvPr>
          <p:cNvSpPr>
            <a:spLocks noGrp="1"/>
          </p:cNvSpPr>
          <p:nvPr>
            <p:ph type="body" sz="quarter" idx="17"/>
          </p:nvPr>
        </p:nvSpPr>
        <p:spPr>
          <a:xfrm>
            <a:off x="973540" y="5007448"/>
            <a:ext cx="2398310" cy="1317150"/>
          </a:xfrm>
        </p:spPr>
        <p:txBody>
          <a:bodyPr/>
          <a:lstStyle/>
          <a:p>
            <a:pPr algn="ctr"/>
            <a:r>
              <a:rPr lang="en-US" dirty="0"/>
              <a:t>H2035 – Individual Treatment</a:t>
            </a:r>
          </a:p>
          <a:p>
            <a:pPr algn="ctr"/>
            <a:r>
              <a:rPr lang="en-US" dirty="0"/>
              <a:t>H2035 HQ – Group Treatment</a:t>
            </a:r>
          </a:p>
        </p:txBody>
      </p:sp>
      <p:sp>
        <p:nvSpPr>
          <p:cNvPr id="8" name="Text Placeholder 7">
            <a:extLst>
              <a:ext uri="{FF2B5EF4-FFF2-40B4-BE49-F238E27FC236}">
                <a16:creationId xmlns:a16="http://schemas.microsoft.com/office/drawing/2014/main" id="{C4A675AA-BA88-0C05-72CA-1076D807BBA5}"/>
              </a:ext>
            </a:extLst>
          </p:cNvPr>
          <p:cNvSpPr>
            <a:spLocks noGrp="1"/>
          </p:cNvSpPr>
          <p:nvPr>
            <p:ph type="body" sz="quarter" idx="19"/>
          </p:nvPr>
        </p:nvSpPr>
        <p:spPr/>
        <p:txBody>
          <a:bodyPr/>
          <a:lstStyle/>
          <a:p>
            <a:endParaRPr lang="en-US"/>
          </a:p>
        </p:txBody>
      </p:sp>
      <p:sp>
        <p:nvSpPr>
          <p:cNvPr id="9" name="Text Placeholder 8">
            <a:extLst>
              <a:ext uri="{FF2B5EF4-FFF2-40B4-BE49-F238E27FC236}">
                <a16:creationId xmlns:a16="http://schemas.microsoft.com/office/drawing/2014/main" id="{50A157F0-29AC-5D9E-B878-21C99D9240C8}"/>
              </a:ext>
            </a:extLst>
          </p:cNvPr>
          <p:cNvSpPr>
            <a:spLocks noGrp="1"/>
          </p:cNvSpPr>
          <p:nvPr>
            <p:ph type="body" sz="quarter" idx="20"/>
          </p:nvPr>
        </p:nvSpPr>
        <p:spPr/>
        <p:txBody>
          <a:bodyPr/>
          <a:lstStyle/>
          <a:p>
            <a:endParaRPr lang="en-US"/>
          </a:p>
        </p:txBody>
      </p:sp>
      <p:sp>
        <p:nvSpPr>
          <p:cNvPr id="10" name="Text Placeholder 9">
            <a:extLst>
              <a:ext uri="{FF2B5EF4-FFF2-40B4-BE49-F238E27FC236}">
                <a16:creationId xmlns:a16="http://schemas.microsoft.com/office/drawing/2014/main" id="{1EE775E8-6E8C-C012-F851-0A4C22AE5128}"/>
              </a:ext>
            </a:extLst>
          </p:cNvPr>
          <p:cNvSpPr>
            <a:spLocks noGrp="1"/>
          </p:cNvSpPr>
          <p:nvPr>
            <p:ph type="body" sz="quarter" idx="21"/>
          </p:nvPr>
        </p:nvSpPr>
        <p:spPr/>
        <p:txBody>
          <a:bodyPr/>
          <a:lstStyle/>
          <a:p>
            <a:endParaRPr lang="en-US"/>
          </a:p>
        </p:txBody>
      </p:sp>
      <p:sp>
        <p:nvSpPr>
          <p:cNvPr id="11" name="Title 10">
            <a:extLst>
              <a:ext uri="{FF2B5EF4-FFF2-40B4-BE49-F238E27FC236}">
                <a16:creationId xmlns:a16="http://schemas.microsoft.com/office/drawing/2014/main" id="{AAA47FAC-C48C-4656-9C5C-6AA66C49F57C}"/>
              </a:ext>
            </a:extLst>
          </p:cNvPr>
          <p:cNvSpPr>
            <a:spLocks noGrp="1"/>
          </p:cNvSpPr>
          <p:nvPr>
            <p:ph type="title"/>
          </p:nvPr>
        </p:nvSpPr>
        <p:spPr/>
        <p:txBody>
          <a:bodyPr/>
          <a:lstStyle/>
          <a:p>
            <a:r>
              <a:rPr lang="en-US" dirty="0"/>
              <a:t>Portal Case Creation – Request 01 Procedure</a:t>
            </a:r>
          </a:p>
        </p:txBody>
      </p:sp>
      <p:pic>
        <p:nvPicPr>
          <p:cNvPr id="16" name="Online Image Placeholder 15" descr="Badge 6 outline">
            <a:extLst>
              <a:ext uri="{FF2B5EF4-FFF2-40B4-BE49-F238E27FC236}">
                <a16:creationId xmlns:a16="http://schemas.microsoft.com/office/drawing/2014/main" id="{5991E673-2FB8-D0F7-3254-EB07B9DF980F}"/>
              </a:ext>
            </a:extLst>
          </p:cNvPr>
          <p:cNvPicPr>
            <a:picLocks noGrp="1" noChangeAspect="1"/>
          </p:cNvPicPr>
          <p:nvPr>
            <p:ph type="clipArt" sz="quarter" idx="2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60562" y="2616200"/>
            <a:ext cx="684213" cy="684213"/>
          </a:xfrm>
        </p:spPr>
      </p:pic>
      <p:sp>
        <p:nvSpPr>
          <p:cNvPr id="13" name="Online Image Placeholder 12">
            <a:extLst>
              <a:ext uri="{FF2B5EF4-FFF2-40B4-BE49-F238E27FC236}">
                <a16:creationId xmlns:a16="http://schemas.microsoft.com/office/drawing/2014/main" id="{C6FED4CC-9761-3299-E5F1-BCABE9FF1AE3}"/>
              </a:ext>
            </a:extLst>
          </p:cNvPr>
          <p:cNvSpPr>
            <a:spLocks noGrp="1"/>
          </p:cNvSpPr>
          <p:nvPr>
            <p:ph type="clipArt" sz="quarter" idx="26"/>
          </p:nvPr>
        </p:nvSpPr>
        <p:spPr/>
        <p:txBody>
          <a:bodyPr/>
          <a:lstStyle/>
          <a:p>
            <a:endParaRPr lang="en-US"/>
          </a:p>
        </p:txBody>
      </p:sp>
      <p:sp>
        <p:nvSpPr>
          <p:cNvPr id="14" name="Online Image Placeholder 13">
            <a:extLst>
              <a:ext uri="{FF2B5EF4-FFF2-40B4-BE49-F238E27FC236}">
                <a16:creationId xmlns:a16="http://schemas.microsoft.com/office/drawing/2014/main" id="{CE475A36-FEE9-9BB9-4185-C375890B6DCC}"/>
              </a:ext>
            </a:extLst>
          </p:cNvPr>
          <p:cNvSpPr>
            <a:spLocks noGrp="1"/>
          </p:cNvSpPr>
          <p:nvPr>
            <p:ph type="clipArt" sz="quarter" idx="27"/>
          </p:nvPr>
        </p:nvSpPr>
        <p:spPr/>
        <p:txBody>
          <a:bodyPr/>
          <a:lstStyle/>
          <a:p>
            <a:endParaRPr lang="en-US"/>
          </a:p>
        </p:txBody>
      </p:sp>
      <p:sp>
        <p:nvSpPr>
          <p:cNvPr id="17" name="Text Placeholder 1">
            <a:extLst>
              <a:ext uri="{FF2B5EF4-FFF2-40B4-BE49-F238E27FC236}">
                <a16:creationId xmlns:a16="http://schemas.microsoft.com/office/drawing/2014/main" id="{03C445B5-20C2-1E30-1A1A-8D4E49BD5A3A}"/>
              </a:ext>
            </a:extLst>
          </p:cNvPr>
          <p:cNvSpPr txBox="1">
            <a:spLocks/>
          </p:cNvSpPr>
          <p:nvPr/>
        </p:nvSpPr>
        <p:spPr>
          <a:xfrm>
            <a:off x="5411203" y="4365903"/>
            <a:ext cx="5807257" cy="2279030"/>
          </a:xfrm>
          <a:prstGeom prst="rect">
            <a:avLst/>
          </a:prstGeom>
          <a:solidFill>
            <a:srgbClr val="F2FBFC"/>
          </a:solidFill>
          <a:ln>
            <a:solidFill>
              <a:srgbClr val="042126"/>
            </a:solidFill>
          </a:ln>
        </p:spPr>
        <p:txBody>
          <a:bodyPr vert="horz" lIns="0" tIns="0" rIns="0" bIns="0" rtlCol="0">
            <a:noAutofit/>
          </a:bodyPr>
          <a:lstStyle>
            <a:lvl1pPr marL="0" indent="0" algn="ctr" defTabSz="499116" rtl="0" eaLnBrk="1" latinLnBrk="0" hangingPunct="1">
              <a:lnSpc>
                <a:spcPct val="100000"/>
              </a:lnSpc>
              <a:spcBef>
                <a:spcPts val="379"/>
              </a:spcBef>
              <a:buClr>
                <a:schemeClr val="accent1"/>
              </a:buClr>
              <a:buSzPct val="125000"/>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1pPr>
            <a:lvl2pPr marL="221761" indent="0" algn="l" defTabSz="499116" rtl="0" eaLnBrk="1" latinLnBrk="0" hangingPunct="1">
              <a:lnSpc>
                <a:spcPct val="125000"/>
              </a:lnSpc>
              <a:spcBef>
                <a:spcPts val="243"/>
              </a:spcBef>
              <a:buClr>
                <a:schemeClr val="accent1"/>
              </a:buClr>
              <a:buSzPct val="125000"/>
              <a:buFont typeface="System Font Regular"/>
              <a:buNone/>
              <a:defRPr sz="1500" b="0" i="0" kern="1200">
                <a:solidFill>
                  <a:srgbClr val="042126"/>
                </a:solidFill>
                <a:latin typeface="Arial" panose="020B0604020202020204" pitchFamily="34" charset="0"/>
                <a:ea typeface="+mn-ea"/>
                <a:cs typeface="Arial" panose="020B0604020202020204" pitchFamily="34" charset="0"/>
              </a:defRPr>
            </a:lvl2pPr>
            <a:lvl3pPr marL="1143000" indent="-228600" algn="l" defTabSz="499116" rtl="0" eaLnBrk="1" latinLnBrk="0" hangingPunct="1">
              <a:lnSpc>
                <a:spcPct val="125000"/>
              </a:lnSpc>
              <a:spcBef>
                <a:spcPts val="243"/>
              </a:spcBef>
              <a:buClr>
                <a:schemeClr val="accent1"/>
              </a:buClr>
              <a:buSzPct val="100000"/>
              <a:buFont typeface="Wingdings 3" panose="05040102010807070707" pitchFamily="18" charset="2"/>
              <a:buChar char=""/>
              <a:defRPr sz="1300" b="0" i="0" kern="1200">
                <a:solidFill>
                  <a:srgbClr val="042126"/>
                </a:solidFill>
                <a:latin typeface="Arial" panose="020B0604020202020204" pitchFamily="34" charset="0"/>
                <a:ea typeface="+mn-ea"/>
                <a:cs typeface="Arial" panose="020B0604020202020204" pitchFamily="34" charset="0"/>
              </a:defRPr>
            </a:lvl3pPr>
            <a:lvl4pPr marL="1371600"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1000" b="0" i="0" kern="1200">
                <a:solidFill>
                  <a:srgbClr val="4C4D4F"/>
                </a:solidFill>
                <a:latin typeface="Arial" panose="020B0604020202020204" pitchFamily="34" charset="0"/>
                <a:ea typeface="+mn-ea"/>
                <a:cs typeface="Arial" panose="020B0604020202020204" pitchFamily="34" charset="0"/>
              </a:defRPr>
            </a:lvl4pPr>
            <a:lvl5pPr marL="1776413"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900" b="0" i="0" kern="1200">
                <a:solidFill>
                  <a:srgbClr val="042126"/>
                </a:solidFill>
                <a:latin typeface="Arial" panose="020B0604020202020204" pitchFamily="34" charset="0"/>
                <a:ea typeface="+mn-ea"/>
                <a:cs typeface="Arial" panose="020B0604020202020204" pitchFamily="34" charset="0"/>
              </a:defRPr>
            </a:lvl5pPr>
            <a:lvl6pPr marL="1330562" indent="-221760" algn="l" defTabSz="499116" rtl="0" eaLnBrk="1" latinLnBrk="0" hangingPunct="1">
              <a:lnSpc>
                <a:spcPct val="125000"/>
              </a:lnSpc>
              <a:spcBef>
                <a:spcPts val="243"/>
              </a:spcBef>
              <a:buClr>
                <a:schemeClr val="tx2"/>
              </a:buClr>
              <a:buFont typeface="Courier New" panose="02070309020205020404" pitchFamily="49" charset="0"/>
              <a:buChar char="o"/>
              <a:defRPr sz="1091" kern="1200">
                <a:solidFill>
                  <a:srgbClr val="4C4D4F"/>
                </a:solidFill>
                <a:latin typeface="+mn-lt"/>
                <a:ea typeface="+mn-ea"/>
                <a:cs typeface="+mn-cs"/>
              </a:defRPr>
            </a:lvl6pPr>
            <a:lvl7pPr marL="1622127"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7pPr>
            <a:lvl8pPr marL="1871684"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8pPr>
            <a:lvl9pPr marL="2121243"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9pPr>
          </a:lstStyle>
          <a:p>
            <a:endParaRPr lang="en-US" dirty="0"/>
          </a:p>
          <a:p>
            <a:r>
              <a:rPr lang="en-US" dirty="0"/>
              <a:t>Add all service lines for an individual on one case rather than creating separate cases. </a:t>
            </a:r>
          </a:p>
          <a:p>
            <a:endParaRPr lang="en-US" dirty="0"/>
          </a:p>
          <a:p>
            <a:r>
              <a:rPr lang="en-US" b="0" dirty="0"/>
              <a:t>If you need assistance with this, please reach out to </a:t>
            </a:r>
            <a:r>
              <a:rPr lang="en-US" b="0" dirty="0">
                <a:hlinkClick r:id="rId5"/>
              </a:rPr>
              <a:t>MNProviderIssues@kepro.com</a:t>
            </a:r>
            <a:r>
              <a:rPr lang="en-US" b="0" dirty="0"/>
              <a:t> for assistance. Additional training is also training available at </a:t>
            </a:r>
            <a:r>
              <a:rPr lang="en-US" b="0" dirty="0">
                <a:hlinkClick r:id="rId6"/>
              </a:rPr>
              <a:t>https://mhcp.kepro.com/training</a:t>
            </a:r>
            <a:r>
              <a:rPr lang="en-US" b="0" dirty="0"/>
              <a:t>.</a:t>
            </a:r>
            <a:r>
              <a:rPr lang="en-US" dirty="0"/>
              <a:t> </a:t>
            </a:r>
          </a:p>
        </p:txBody>
      </p:sp>
      <p:pic>
        <p:nvPicPr>
          <p:cNvPr id="19" name="Picture 18">
            <a:extLst>
              <a:ext uri="{FF2B5EF4-FFF2-40B4-BE49-F238E27FC236}">
                <a16:creationId xmlns:a16="http://schemas.microsoft.com/office/drawing/2014/main" id="{F07B4DDC-66B9-A2C2-7CB2-632371F88A23}"/>
              </a:ext>
            </a:extLst>
          </p:cNvPr>
          <p:cNvPicPr>
            <a:picLocks noChangeAspect="1"/>
          </p:cNvPicPr>
          <p:nvPr/>
        </p:nvPicPr>
        <p:blipFill>
          <a:blip r:embed="rId7"/>
          <a:stretch>
            <a:fillRect/>
          </a:stretch>
        </p:blipFill>
        <p:spPr>
          <a:xfrm>
            <a:off x="4288982" y="1721471"/>
            <a:ext cx="7788718" cy="2279030"/>
          </a:xfrm>
          <a:prstGeom prst="rect">
            <a:avLst/>
          </a:prstGeom>
        </p:spPr>
      </p:pic>
    </p:spTree>
    <p:extLst>
      <p:ext uri="{BB962C8B-B14F-4D97-AF65-F5344CB8AC3E}">
        <p14:creationId xmlns:p14="http://schemas.microsoft.com/office/powerpoint/2010/main" val="33696477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534513-24BC-9F93-127F-E99F26449A25}"/>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A56F54DB-A7C3-D37D-C0BC-AE91B6406372}"/>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566087CE-CBDA-9C2B-9C14-226369CF72D0}"/>
              </a:ext>
            </a:extLst>
          </p:cNvPr>
          <p:cNvSpPr>
            <a:spLocks noGrp="1"/>
          </p:cNvSpPr>
          <p:nvPr>
            <p:ph type="body" sz="quarter" idx="16"/>
          </p:nvPr>
        </p:nvSpPr>
        <p:spPr>
          <a:xfrm>
            <a:off x="275935" y="4559715"/>
            <a:ext cx="3705515" cy="302177"/>
          </a:xfrm>
        </p:spPr>
        <p:txBody>
          <a:bodyPr/>
          <a:lstStyle/>
          <a:p>
            <a:r>
              <a:rPr lang="en-US" dirty="0"/>
              <a:t>Only CPT Codes allowed:</a:t>
            </a:r>
          </a:p>
        </p:txBody>
      </p:sp>
      <p:sp>
        <p:nvSpPr>
          <p:cNvPr id="6" name="Text Placeholder 5">
            <a:extLst>
              <a:ext uri="{FF2B5EF4-FFF2-40B4-BE49-F238E27FC236}">
                <a16:creationId xmlns:a16="http://schemas.microsoft.com/office/drawing/2014/main" id="{DB8E4F2D-6A44-7441-73F7-079339F662A0}"/>
              </a:ext>
            </a:extLst>
          </p:cNvPr>
          <p:cNvSpPr>
            <a:spLocks noGrp="1"/>
          </p:cNvSpPr>
          <p:nvPr>
            <p:ph type="body" sz="quarter" idx="17"/>
          </p:nvPr>
        </p:nvSpPr>
        <p:spPr>
          <a:xfrm>
            <a:off x="973540" y="5007448"/>
            <a:ext cx="2398310" cy="1317150"/>
          </a:xfrm>
        </p:spPr>
        <p:txBody>
          <a:bodyPr/>
          <a:lstStyle/>
          <a:p>
            <a:pPr algn="ctr"/>
            <a:r>
              <a:rPr lang="en-US" dirty="0"/>
              <a:t>H2035 – Individual Treatment</a:t>
            </a:r>
          </a:p>
          <a:p>
            <a:pPr algn="ctr"/>
            <a:r>
              <a:rPr lang="en-US" dirty="0"/>
              <a:t>H2035 HQ – Group Treatment</a:t>
            </a:r>
          </a:p>
        </p:txBody>
      </p:sp>
      <p:sp>
        <p:nvSpPr>
          <p:cNvPr id="8" name="Text Placeholder 7">
            <a:extLst>
              <a:ext uri="{FF2B5EF4-FFF2-40B4-BE49-F238E27FC236}">
                <a16:creationId xmlns:a16="http://schemas.microsoft.com/office/drawing/2014/main" id="{C4A675AA-BA88-0C05-72CA-1076D807BBA5}"/>
              </a:ext>
            </a:extLst>
          </p:cNvPr>
          <p:cNvSpPr>
            <a:spLocks noGrp="1"/>
          </p:cNvSpPr>
          <p:nvPr>
            <p:ph type="body" sz="quarter" idx="19"/>
          </p:nvPr>
        </p:nvSpPr>
        <p:spPr/>
        <p:txBody>
          <a:bodyPr/>
          <a:lstStyle/>
          <a:p>
            <a:endParaRPr lang="en-US"/>
          </a:p>
        </p:txBody>
      </p:sp>
      <p:sp>
        <p:nvSpPr>
          <p:cNvPr id="9" name="Text Placeholder 8">
            <a:extLst>
              <a:ext uri="{FF2B5EF4-FFF2-40B4-BE49-F238E27FC236}">
                <a16:creationId xmlns:a16="http://schemas.microsoft.com/office/drawing/2014/main" id="{50A157F0-29AC-5D9E-B878-21C99D9240C8}"/>
              </a:ext>
            </a:extLst>
          </p:cNvPr>
          <p:cNvSpPr>
            <a:spLocks noGrp="1"/>
          </p:cNvSpPr>
          <p:nvPr>
            <p:ph type="body" sz="quarter" idx="20"/>
          </p:nvPr>
        </p:nvSpPr>
        <p:spPr/>
        <p:txBody>
          <a:bodyPr/>
          <a:lstStyle/>
          <a:p>
            <a:endParaRPr lang="en-US"/>
          </a:p>
        </p:txBody>
      </p:sp>
      <p:sp>
        <p:nvSpPr>
          <p:cNvPr id="10" name="Text Placeholder 9">
            <a:extLst>
              <a:ext uri="{FF2B5EF4-FFF2-40B4-BE49-F238E27FC236}">
                <a16:creationId xmlns:a16="http://schemas.microsoft.com/office/drawing/2014/main" id="{1EE775E8-6E8C-C012-F851-0A4C22AE5128}"/>
              </a:ext>
            </a:extLst>
          </p:cNvPr>
          <p:cNvSpPr>
            <a:spLocks noGrp="1"/>
          </p:cNvSpPr>
          <p:nvPr>
            <p:ph type="body" sz="quarter" idx="21"/>
          </p:nvPr>
        </p:nvSpPr>
        <p:spPr/>
        <p:txBody>
          <a:bodyPr/>
          <a:lstStyle/>
          <a:p>
            <a:endParaRPr lang="en-US"/>
          </a:p>
        </p:txBody>
      </p:sp>
      <p:sp>
        <p:nvSpPr>
          <p:cNvPr id="11" name="Title 10">
            <a:extLst>
              <a:ext uri="{FF2B5EF4-FFF2-40B4-BE49-F238E27FC236}">
                <a16:creationId xmlns:a16="http://schemas.microsoft.com/office/drawing/2014/main" id="{AAA47FAC-C48C-4656-9C5C-6AA66C49F57C}"/>
              </a:ext>
            </a:extLst>
          </p:cNvPr>
          <p:cNvSpPr>
            <a:spLocks noGrp="1"/>
          </p:cNvSpPr>
          <p:nvPr>
            <p:ph type="title"/>
          </p:nvPr>
        </p:nvSpPr>
        <p:spPr/>
        <p:txBody>
          <a:bodyPr/>
          <a:lstStyle/>
          <a:p>
            <a:r>
              <a:rPr lang="en-US" dirty="0"/>
              <a:t>Portal Case Creation – Request 01 Procedure</a:t>
            </a:r>
          </a:p>
        </p:txBody>
      </p:sp>
      <p:pic>
        <p:nvPicPr>
          <p:cNvPr id="16" name="Online Image Placeholder 15" descr="Badge 6 outline">
            <a:extLst>
              <a:ext uri="{FF2B5EF4-FFF2-40B4-BE49-F238E27FC236}">
                <a16:creationId xmlns:a16="http://schemas.microsoft.com/office/drawing/2014/main" id="{5991E673-2FB8-D0F7-3254-EB07B9DF980F}"/>
              </a:ext>
            </a:extLst>
          </p:cNvPr>
          <p:cNvPicPr>
            <a:picLocks noGrp="1" noChangeAspect="1"/>
          </p:cNvPicPr>
          <p:nvPr>
            <p:ph type="clipArt" sz="quarter" idx="2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60562" y="2616200"/>
            <a:ext cx="684213" cy="684213"/>
          </a:xfrm>
        </p:spPr>
      </p:pic>
      <p:sp>
        <p:nvSpPr>
          <p:cNvPr id="13" name="Online Image Placeholder 12">
            <a:extLst>
              <a:ext uri="{FF2B5EF4-FFF2-40B4-BE49-F238E27FC236}">
                <a16:creationId xmlns:a16="http://schemas.microsoft.com/office/drawing/2014/main" id="{C6FED4CC-9761-3299-E5F1-BCABE9FF1AE3}"/>
              </a:ext>
            </a:extLst>
          </p:cNvPr>
          <p:cNvSpPr>
            <a:spLocks noGrp="1"/>
          </p:cNvSpPr>
          <p:nvPr>
            <p:ph type="clipArt" sz="quarter" idx="26"/>
          </p:nvPr>
        </p:nvSpPr>
        <p:spPr/>
        <p:txBody>
          <a:bodyPr/>
          <a:lstStyle/>
          <a:p>
            <a:endParaRPr lang="en-US"/>
          </a:p>
        </p:txBody>
      </p:sp>
      <p:sp>
        <p:nvSpPr>
          <p:cNvPr id="14" name="Online Image Placeholder 13">
            <a:extLst>
              <a:ext uri="{FF2B5EF4-FFF2-40B4-BE49-F238E27FC236}">
                <a16:creationId xmlns:a16="http://schemas.microsoft.com/office/drawing/2014/main" id="{CE475A36-FEE9-9BB9-4185-C375890B6DCC}"/>
              </a:ext>
            </a:extLst>
          </p:cNvPr>
          <p:cNvSpPr>
            <a:spLocks noGrp="1"/>
          </p:cNvSpPr>
          <p:nvPr>
            <p:ph type="clipArt" sz="quarter" idx="27"/>
          </p:nvPr>
        </p:nvSpPr>
        <p:spPr/>
        <p:txBody>
          <a:bodyPr/>
          <a:lstStyle/>
          <a:p>
            <a:endParaRPr lang="en-US"/>
          </a:p>
        </p:txBody>
      </p:sp>
      <p:sp>
        <p:nvSpPr>
          <p:cNvPr id="17" name="Text Placeholder 1">
            <a:extLst>
              <a:ext uri="{FF2B5EF4-FFF2-40B4-BE49-F238E27FC236}">
                <a16:creationId xmlns:a16="http://schemas.microsoft.com/office/drawing/2014/main" id="{03C445B5-20C2-1E30-1A1A-8D4E49BD5A3A}"/>
              </a:ext>
            </a:extLst>
          </p:cNvPr>
          <p:cNvSpPr txBox="1">
            <a:spLocks/>
          </p:cNvSpPr>
          <p:nvPr/>
        </p:nvSpPr>
        <p:spPr>
          <a:xfrm>
            <a:off x="5411203" y="4365903"/>
            <a:ext cx="5807257" cy="2088344"/>
          </a:xfrm>
          <a:prstGeom prst="rect">
            <a:avLst/>
          </a:prstGeom>
          <a:solidFill>
            <a:srgbClr val="F2FBFC"/>
          </a:solidFill>
          <a:ln>
            <a:solidFill>
              <a:srgbClr val="042126"/>
            </a:solidFill>
          </a:ln>
        </p:spPr>
        <p:txBody>
          <a:bodyPr vert="horz" lIns="0" tIns="0" rIns="0" bIns="0" rtlCol="0">
            <a:noAutofit/>
          </a:bodyPr>
          <a:lstStyle>
            <a:lvl1pPr marL="0" indent="0" algn="ctr" defTabSz="499116" rtl="0" eaLnBrk="1" latinLnBrk="0" hangingPunct="1">
              <a:lnSpc>
                <a:spcPct val="100000"/>
              </a:lnSpc>
              <a:spcBef>
                <a:spcPts val="379"/>
              </a:spcBef>
              <a:buClr>
                <a:schemeClr val="accent1"/>
              </a:buClr>
              <a:buSzPct val="125000"/>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1pPr>
            <a:lvl2pPr marL="221761" indent="0" algn="l" defTabSz="499116" rtl="0" eaLnBrk="1" latinLnBrk="0" hangingPunct="1">
              <a:lnSpc>
                <a:spcPct val="125000"/>
              </a:lnSpc>
              <a:spcBef>
                <a:spcPts val="243"/>
              </a:spcBef>
              <a:buClr>
                <a:schemeClr val="accent1"/>
              </a:buClr>
              <a:buSzPct val="125000"/>
              <a:buFont typeface="System Font Regular"/>
              <a:buNone/>
              <a:defRPr sz="1500" b="0" i="0" kern="1200">
                <a:solidFill>
                  <a:srgbClr val="042126"/>
                </a:solidFill>
                <a:latin typeface="Arial" panose="020B0604020202020204" pitchFamily="34" charset="0"/>
                <a:ea typeface="+mn-ea"/>
                <a:cs typeface="Arial" panose="020B0604020202020204" pitchFamily="34" charset="0"/>
              </a:defRPr>
            </a:lvl2pPr>
            <a:lvl3pPr marL="1143000" indent="-228600" algn="l" defTabSz="499116" rtl="0" eaLnBrk="1" latinLnBrk="0" hangingPunct="1">
              <a:lnSpc>
                <a:spcPct val="125000"/>
              </a:lnSpc>
              <a:spcBef>
                <a:spcPts val="243"/>
              </a:spcBef>
              <a:buClr>
                <a:schemeClr val="accent1"/>
              </a:buClr>
              <a:buSzPct val="100000"/>
              <a:buFont typeface="Wingdings 3" panose="05040102010807070707" pitchFamily="18" charset="2"/>
              <a:buChar char=""/>
              <a:defRPr sz="1300" b="0" i="0" kern="1200">
                <a:solidFill>
                  <a:srgbClr val="042126"/>
                </a:solidFill>
                <a:latin typeface="Arial" panose="020B0604020202020204" pitchFamily="34" charset="0"/>
                <a:ea typeface="+mn-ea"/>
                <a:cs typeface="Arial" panose="020B0604020202020204" pitchFamily="34" charset="0"/>
              </a:defRPr>
            </a:lvl3pPr>
            <a:lvl4pPr marL="1371600"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1000" b="0" i="0" kern="1200">
                <a:solidFill>
                  <a:srgbClr val="4C4D4F"/>
                </a:solidFill>
                <a:latin typeface="Arial" panose="020B0604020202020204" pitchFamily="34" charset="0"/>
                <a:ea typeface="+mn-ea"/>
                <a:cs typeface="Arial" panose="020B0604020202020204" pitchFamily="34" charset="0"/>
              </a:defRPr>
            </a:lvl4pPr>
            <a:lvl5pPr marL="1776413"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900" b="0" i="0" kern="1200">
                <a:solidFill>
                  <a:srgbClr val="042126"/>
                </a:solidFill>
                <a:latin typeface="Arial" panose="020B0604020202020204" pitchFamily="34" charset="0"/>
                <a:ea typeface="+mn-ea"/>
                <a:cs typeface="Arial" panose="020B0604020202020204" pitchFamily="34" charset="0"/>
              </a:defRPr>
            </a:lvl5pPr>
            <a:lvl6pPr marL="1330562" indent="-221760" algn="l" defTabSz="499116" rtl="0" eaLnBrk="1" latinLnBrk="0" hangingPunct="1">
              <a:lnSpc>
                <a:spcPct val="125000"/>
              </a:lnSpc>
              <a:spcBef>
                <a:spcPts val="243"/>
              </a:spcBef>
              <a:buClr>
                <a:schemeClr val="tx2"/>
              </a:buClr>
              <a:buFont typeface="Courier New" panose="02070309020205020404" pitchFamily="49" charset="0"/>
              <a:buChar char="o"/>
              <a:defRPr sz="1091" kern="1200">
                <a:solidFill>
                  <a:srgbClr val="4C4D4F"/>
                </a:solidFill>
                <a:latin typeface="+mn-lt"/>
                <a:ea typeface="+mn-ea"/>
                <a:cs typeface="+mn-cs"/>
              </a:defRPr>
            </a:lvl6pPr>
            <a:lvl7pPr marL="1622127"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7pPr>
            <a:lvl8pPr marL="1871684"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8pPr>
            <a:lvl9pPr marL="2121243"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9pPr>
          </a:lstStyle>
          <a:p>
            <a:endParaRPr lang="en-US" dirty="0"/>
          </a:p>
          <a:p>
            <a:pPr marL="285750" indent="-285750">
              <a:buFont typeface="Arial" panose="020B0604020202020204" pitchFamily="34" charset="0"/>
              <a:buChar char="•"/>
            </a:pPr>
            <a:r>
              <a:rPr lang="en-US" dirty="0"/>
              <a:t>Duration cannot exceed 28 days</a:t>
            </a:r>
          </a:p>
          <a:p>
            <a:pPr marL="285750" indent="-285750">
              <a:buFont typeface="Arial" panose="020B0604020202020204" pitchFamily="34" charset="0"/>
              <a:buChar char="•"/>
            </a:pPr>
            <a:r>
              <a:rPr lang="en-US" dirty="0"/>
              <a:t>Quantity = </a:t>
            </a:r>
            <a:r>
              <a:rPr lang="en-US" b="0" dirty="0"/>
              <a:t>how many </a:t>
            </a:r>
            <a:r>
              <a:rPr lang="en-US" b="0" u="sng" dirty="0"/>
              <a:t>extra</a:t>
            </a:r>
            <a:r>
              <a:rPr lang="en-US" b="0" dirty="0"/>
              <a:t> units (above 6 per day or 30 per week do you need? </a:t>
            </a:r>
          </a:p>
          <a:p>
            <a:pPr marL="285750" indent="-285750">
              <a:buFont typeface="Arial" panose="020B0604020202020204" pitchFamily="34" charset="0"/>
              <a:buChar char="•"/>
            </a:pPr>
            <a:endParaRPr lang="en-US" b="0" dirty="0"/>
          </a:p>
          <a:p>
            <a:pPr marL="285750" indent="-285750">
              <a:buFont typeface="Arial" panose="020B0604020202020204" pitchFamily="34" charset="0"/>
              <a:buChar char="•"/>
            </a:pPr>
            <a:r>
              <a:rPr lang="en-US" b="0" dirty="0"/>
              <a:t>Click on “Validate Request” to continue</a:t>
            </a:r>
          </a:p>
        </p:txBody>
      </p:sp>
      <p:pic>
        <p:nvPicPr>
          <p:cNvPr id="7" name="Picture 6">
            <a:extLst>
              <a:ext uri="{FF2B5EF4-FFF2-40B4-BE49-F238E27FC236}">
                <a16:creationId xmlns:a16="http://schemas.microsoft.com/office/drawing/2014/main" id="{59170D5C-0609-FD59-C0FC-2C96D7328AEB}"/>
              </a:ext>
            </a:extLst>
          </p:cNvPr>
          <p:cNvPicPr>
            <a:picLocks noChangeAspect="1"/>
          </p:cNvPicPr>
          <p:nvPr/>
        </p:nvPicPr>
        <p:blipFill>
          <a:blip r:embed="rId5"/>
          <a:stretch>
            <a:fillRect/>
          </a:stretch>
        </p:blipFill>
        <p:spPr>
          <a:xfrm>
            <a:off x="4362450" y="1106881"/>
            <a:ext cx="7658100" cy="3156478"/>
          </a:xfrm>
          <a:prstGeom prst="rect">
            <a:avLst/>
          </a:prstGeom>
        </p:spPr>
      </p:pic>
    </p:spTree>
    <p:extLst>
      <p:ext uri="{BB962C8B-B14F-4D97-AF65-F5344CB8AC3E}">
        <p14:creationId xmlns:p14="http://schemas.microsoft.com/office/powerpoint/2010/main" val="16550505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384547-0C91-649F-C151-EA2C1FBDE5ED}"/>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E1FBE6D5-2B7B-7054-E038-735D8072A07D}"/>
              </a:ext>
            </a:extLst>
          </p:cNvPr>
          <p:cNvSpPr>
            <a:spLocks noGrp="1"/>
          </p:cNvSpPr>
          <p:nvPr>
            <p:ph type="body" sz="quarter" idx="14"/>
          </p:nvPr>
        </p:nvSpPr>
        <p:spPr/>
        <p:txBody>
          <a:bodyPr/>
          <a:lstStyle/>
          <a:p>
            <a:endParaRPr lang="en-US"/>
          </a:p>
        </p:txBody>
      </p:sp>
      <p:sp>
        <p:nvSpPr>
          <p:cNvPr id="8" name="Text Placeholder 7">
            <a:extLst>
              <a:ext uri="{FF2B5EF4-FFF2-40B4-BE49-F238E27FC236}">
                <a16:creationId xmlns:a16="http://schemas.microsoft.com/office/drawing/2014/main" id="{1762156B-B8D9-273F-7ACC-D52B095B475F}"/>
              </a:ext>
            </a:extLst>
          </p:cNvPr>
          <p:cNvSpPr>
            <a:spLocks noGrp="1"/>
          </p:cNvSpPr>
          <p:nvPr>
            <p:ph type="body" sz="quarter" idx="19"/>
          </p:nvPr>
        </p:nvSpPr>
        <p:spPr/>
        <p:txBody>
          <a:bodyPr/>
          <a:lstStyle/>
          <a:p>
            <a:endParaRPr lang="en-US"/>
          </a:p>
        </p:txBody>
      </p:sp>
      <p:sp>
        <p:nvSpPr>
          <p:cNvPr id="9" name="Text Placeholder 8">
            <a:extLst>
              <a:ext uri="{FF2B5EF4-FFF2-40B4-BE49-F238E27FC236}">
                <a16:creationId xmlns:a16="http://schemas.microsoft.com/office/drawing/2014/main" id="{B3321A2B-FA09-EE88-8796-0AAA11FD06F4}"/>
              </a:ext>
            </a:extLst>
          </p:cNvPr>
          <p:cNvSpPr>
            <a:spLocks noGrp="1"/>
          </p:cNvSpPr>
          <p:nvPr>
            <p:ph type="body" sz="quarter" idx="20"/>
          </p:nvPr>
        </p:nvSpPr>
        <p:spPr/>
        <p:txBody>
          <a:bodyPr/>
          <a:lstStyle/>
          <a:p>
            <a:endParaRPr lang="en-US"/>
          </a:p>
        </p:txBody>
      </p:sp>
      <p:sp>
        <p:nvSpPr>
          <p:cNvPr id="10" name="Text Placeholder 9">
            <a:extLst>
              <a:ext uri="{FF2B5EF4-FFF2-40B4-BE49-F238E27FC236}">
                <a16:creationId xmlns:a16="http://schemas.microsoft.com/office/drawing/2014/main" id="{FA2E8B2D-FF2B-1E79-321C-E823DC68732E}"/>
              </a:ext>
            </a:extLst>
          </p:cNvPr>
          <p:cNvSpPr>
            <a:spLocks noGrp="1"/>
          </p:cNvSpPr>
          <p:nvPr>
            <p:ph type="body" sz="quarter" idx="21"/>
          </p:nvPr>
        </p:nvSpPr>
        <p:spPr/>
        <p:txBody>
          <a:bodyPr/>
          <a:lstStyle/>
          <a:p>
            <a:endParaRPr lang="en-US"/>
          </a:p>
        </p:txBody>
      </p:sp>
      <p:sp>
        <p:nvSpPr>
          <p:cNvPr id="11" name="Title 10">
            <a:extLst>
              <a:ext uri="{FF2B5EF4-FFF2-40B4-BE49-F238E27FC236}">
                <a16:creationId xmlns:a16="http://schemas.microsoft.com/office/drawing/2014/main" id="{C02F9855-FF80-6F75-2547-2FA7FA1E072A}"/>
              </a:ext>
            </a:extLst>
          </p:cNvPr>
          <p:cNvSpPr>
            <a:spLocks noGrp="1"/>
          </p:cNvSpPr>
          <p:nvPr>
            <p:ph type="title"/>
          </p:nvPr>
        </p:nvSpPr>
        <p:spPr/>
        <p:txBody>
          <a:bodyPr/>
          <a:lstStyle/>
          <a:p>
            <a:r>
              <a:rPr lang="en-US" dirty="0"/>
              <a:t>Portal Case Creation – </a:t>
            </a:r>
            <a:r>
              <a:rPr lang="en-US" sz="3200" dirty="0"/>
              <a:t>Request 02 Procedure (if needed)</a:t>
            </a:r>
          </a:p>
        </p:txBody>
      </p:sp>
      <p:pic>
        <p:nvPicPr>
          <p:cNvPr id="16" name="Online Image Placeholder 15" descr="Badge 6 outline">
            <a:extLst>
              <a:ext uri="{FF2B5EF4-FFF2-40B4-BE49-F238E27FC236}">
                <a16:creationId xmlns:a16="http://schemas.microsoft.com/office/drawing/2014/main" id="{573916E7-97AA-014D-D191-F3BC4A29E34D}"/>
              </a:ext>
            </a:extLst>
          </p:cNvPr>
          <p:cNvPicPr>
            <a:picLocks noGrp="1" noChangeAspect="1"/>
          </p:cNvPicPr>
          <p:nvPr>
            <p:ph type="clipArt" sz="quarter" idx="2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60562" y="2616200"/>
            <a:ext cx="684213" cy="684213"/>
          </a:xfrm>
        </p:spPr>
      </p:pic>
      <p:sp>
        <p:nvSpPr>
          <p:cNvPr id="13" name="Online Image Placeholder 12">
            <a:extLst>
              <a:ext uri="{FF2B5EF4-FFF2-40B4-BE49-F238E27FC236}">
                <a16:creationId xmlns:a16="http://schemas.microsoft.com/office/drawing/2014/main" id="{7EDD7812-0C49-3148-D2E9-0A7400AED509}"/>
              </a:ext>
            </a:extLst>
          </p:cNvPr>
          <p:cNvSpPr>
            <a:spLocks noGrp="1"/>
          </p:cNvSpPr>
          <p:nvPr>
            <p:ph type="clipArt" sz="quarter" idx="26"/>
          </p:nvPr>
        </p:nvSpPr>
        <p:spPr/>
        <p:txBody>
          <a:bodyPr/>
          <a:lstStyle/>
          <a:p>
            <a:endParaRPr lang="en-US"/>
          </a:p>
        </p:txBody>
      </p:sp>
      <p:sp>
        <p:nvSpPr>
          <p:cNvPr id="14" name="Online Image Placeholder 13">
            <a:extLst>
              <a:ext uri="{FF2B5EF4-FFF2-40B4-BE49-F238E27FC236}">
                <a16:creationId xmlns:a16="http://schemas.microsoft.com/office/drawing/2014/main" id="{2CE03851-BC8B-2E20-8647-FA35D3C9E83F}"/>
              </a:ext>
            </a:extLst>
          </p:cNvPr>
          <p:cNvSpPr>
            <a:spLocks noGrp="1"/>
          </p:cNvSpPr>
          <p:nvPr>
            <p:ph type="clipArt" sz="quarter" idx="27"/>
          </p:nvPr>
        </p:nvSpPr>
        <p:spPr/>
        <p:txBody>
          <a:bodyPr/>
          <a:lstStyle/>
          <a:p>
            <a:endParaRPr lang="en-US"/>
          </a:p>
        </p:txBody>
      </p:sp>
      <p:sp>
        <p:nvSpPr>
          <p:cNvPr id="17" name="Text Placeholder 1">
            <a:extLst>
              <a:ext uri="{FF2B5EF4-FFF2-40B4-BE49-F238E27FC236}">
                <a16:creationId xmlns:a16="http://schemas.microsoft.com/office/drawing/2014/main" id="{90AC5606-41BE-4B92-3FF1-220F9794DCD5}"/>
              </a:ext>
            </a:extLst>
          </p:cNvPr>
          <p:cNvSpPr txBox="1">
            <a:spLocks/>
          </p:cNvSpPr>
          <p:nvPr/>
        </p:nvSpPr>
        <p:spPr>
          <a:xfrm>
            <a:off x="5411203" y="4365903"/>
            <a:ext cx="5807257" cy="2088344"/>
          </a:xfrm>
          <a:prstGeom prst="rect">
            <a:avLst/>
          </a:prstGeom>
          <a:solidFill>
            <a:srgbClr val="F2FBFC"/>
          </a:solidFill>
          <a:ln>
            <a:solidFill>
              <a:srgbClr val="042126"/>
            </a:solidFill>
          </a:ln>
        </p:spPr>
        <p:txBody>
          <a:bodyPr vert="horz" lIns="0" tIns="0" rIns="0" bIns="0" rtlCol="0">
            <a:noAutofit/>
          </a:bodyPr>
          <a:lstStyle>
            <a:lvl1pPr marL="0" indent="0" algn="ctr" defTabSz="499116" rtl="0" eaLnBrk="1" latinLnBrk="0" hangingPunct="1">
              <a:lnSpc>
                <a:spcPct val="100000"/>
              </a:lnSpc>
              <a:spcBef>
                <a:spcPts val="379"/>
              </a:spcBef>
              <a:buClr>
                <a:schemeClr val="accent1"/>
              </a:buClr>
              <a:buSzPct val="125000"/>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1pPr>
            <a:lvl2pPr marL="221761" indent="0" algn="l" defTabSz="499116" rtl="0" eaLnBrk="1" latinLnBrk="0" hangingPunct="1">
              <a:lnSpc>
                <a:spcPct val="125000"/>
              </a:lnSpc>
              <a:spcBef>
                <a:spcPts val="243"/>
              </a:spcBef>
              <a:buClr>
                <a:schemeClr val="accent1"/>
              </a:buClr>
              <a:buSzPct val="125000"/>
              <a:buFont typeface="System Font Regular"/>
              <a:buNone/>
              <a:defRPr sz="1500" b="0" i="0" kern="1200">
                <a:solidFill>
                  <a:srgbClr val="042126"/>
                </a:solidFill>
                <a:latin typeface="Arial" panose="020B0604020202020204" pitchFamily="34" charset="0"/>
                <a:ea typeface="+mn-ea"/>
                <a:cs typeface="Arial" panose="020B0604020202020204" pitchFamily="34" charset="0"/>
              </a:defRPr>
            </a:lvl2pPr>
            <a:lvl3pPr marL="1143000" indent="-228600" algn="l" defTabSz="499116" rtl="0" eaLnBrk="1" latinLnBrk="0" hangingPunct="1">
              <a:lnSpc>
                <a:spcPct val="125000"/>
              </a:lnSpc>
              <a:spcBef>
                <a:spcPts val="243"/>
              </a:spcBef>
              <a:buClr>
                <a:schemeClr val="accent1"/>
              </a:buClr>
              <a:buSzPct val="100000"/>
              <a:buFont typeface="Wingdings 3" panose="05040102010807070707" pitchFamily="18" charset="2"/>
              <a:buChar char=""/>
              <a:defRPr sz="1300" b="0" i="0" kern="1200">
                <a:solidFill>
                  <a:srgbClr val="042126"/>
                </a:solidFill>
                <a:latin typeface="Arial" panose="020B0604020202020204" pitchFamily="34" charset="0"/>
                <a:ea typeface="+mn-ea"/>
                <a:cs typeface="Arial" panose="020B0604020202020204" pitchFamily="34" charset="0"/>
              </a:defRPr>
            </a:lvl3pPr>
            <a:lvl4pPr marL="1371600"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1000" b="0" i="0" kern="1200">
                <a:solidFill>
                  <a:srgbClr val="4C4D4F"/>
                </a:solidFill>
                <a:latin typeface="Arial" panose="020B0604020202020204" pitchFamily="34" charset="0"/>
                <a:ea typeface="+mn-ea"/>
                <a:cs typeface="Arial" panose="020B0604020202020204" pitchFamily="34" charset="0"/>
              </a:defRPr>
            </a:lvl4pPr>
            <a:lvl5pPr marL="1776413"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900" b="0" i="0" kern="1200">
                <a:solidFill>
                  <a:srgbClr val="042126"/>
                </a:solidFill>
                <a:latin typeface="Arial" panose="020B0604020202020204" pitchFamily="34" charset="0"/>
                <a:ea typeface="+mn-ea"/>
                <a:cs typeface="Arial" panose="020B0604020202020204" pitchFamily="34" charset="0"/>
              </a:defRPr>
            </a:lvl5pPr>
            <a:lvl6pPr marL="1330562" indent="-221760" algn="l" defTabSz="499116" rtl="0" eaLnBrk="1" latinLnBrk="0" hangingPunct="1">
              <a:lnSpc>
                <a:spcPct val="125000"/>
              </a:lnSpc>
              <a:spcBef>
                <a:spcPts val="243"/>
              </a:spcBef>
              <a:buClr>
                <a:schemeClr val="tx2"/>
              </a:buClr>
              <a:buFont typeface="Courier New" panose="02070309020205020404" pitchFamily="49" charset="0"/>
              <a:buChar char="o"/>
              <a:defRPr sz="1091" kern="1200">
                <a:solidFill>
                  <a:srgbClr val="4C4D4F"/>
                </a:solidFill>
                <a:latin typeface="+mn-lt"/>
                <a:ea typeface="+mn-ea"/>
                <a:cs typeface="+mn-cs"/>
              </a:defRPr>
            </a:lvl6pPr>
            <a:lvl7pPr marL="1622127"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7pPr>
            <a:lvl8pPr marL="1871684"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8pPr>
            <a:lvl9pPr marL="2121243"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9pPr>
          </a:lstStyle>
          <a:p>
            <a:endParaRPr lang="en-US" dirty="0"/>
          </a:p>
          <a:p>
            <a:r>
              <a:rPr lang="en-US" dirty="0"/>
              <a:t>Add all service lines for an individual on one case rather than creating separate cases. </a:t>
            </a:r>
          </a:p>
          <a:p>
            <a:endParaRPr lang="en-US" dirty="0"/>
          </a:p>
          <a:p>
            <a:pPr marL="285750" indent="-285750">
              <a:buFont typeface="Arial" panose="020B0604020202020204" pitchFamily="34" charset="0"/>
              <a:buChar char="•"/>
            </a:pPr>
            <a:r>
              <a:rPr lang="en-US" dirty="0"/>
              <a:t>Search for “H2035” again to create a second line</a:t>
            </a:r>
          </a:p>
          <a:p>
            <a:pPr marL="285750" indent="-285750">
              <a:buFont typeface="Arial" panose="020B0604020202020204" pitchFamily="34" charset="0"/>
              <a:buChar char="•"/>
            </a:pPr>
            <a:endParaRPr lang="en-US" dirty="0"/>
          </a:p>
        </p:txBody>
      </p:sp>
      <p:pic>
        <p:nvPicPr>
          <p:cNvPr id="19" name="Picture 18">
            <a:extLst>
              <a:ext uri="{FF2B5EF4-FFF2-40B4-BE49-F238E27FC236}">
                <a16:creationId xmlns:a16="http://schemas.microsoft.com/office/drawing/2014/main" id="{E2CE8944-F033-C50F-2C2F-2052C6E672C4}"/>
              </a:ext>
            </a:extLst>
          </p:cNvPr>
          <p:cNvPicPr>
            <a:picLocks noChangeAspect="1"/>
          </p:cNvPicPr>
          <p:nvPr/>
        </p:nvPicPr>
        <p:blipFill>
          <a:blip r:embed="rId5"/>
          <a:stretch>
            <a:fillRect/>
          </a:stretch>
        </p:blipFill>
        <p:spPr>
          <a:xfrm>
            <a:off x="4286250" y="1040805"/>
            <a:ext cx="7791449" cy="3222849"/>
          </a:xfrm>
          <a:prstGeom prst="rect">
            <a:avLst/>
          </a:prstGeom>
        </p:spPr>
      </p:pic>
      <p:sp>
        <p:nvSpPr>
          <p:cNvPr id="20" name="Text Placeholder 4">
            <a:extLst>
              <a:ext uri="{FF2B5EF4-FFF2-40B4-BE49-F238E27FC236}">
                <a16:creationId xmlns:a16="http://schemas.microsoft.com/office/drawing/2014/main" id="{F02B8BC9-9E65-2BD9-C5F8-8DE25509D842}"/>
              </a:ext>
            </a:extLst>
          </p:cNvPr>
          <p:cNvSpPr>
            <a:spLocks noGrp="1"/>
          </p:cNvSpPr>
          <p:nvPr>
            <p:ph type="body" sz="quarter" idx="16"/>
          </p:nvPr>
        </p:nvSpPr>
        <p:spPr>
          <a:xfrm>
            <a:off x="275936" y="4368799"/>
            <a:ext cx="3705514" cy="327116"/>
          </a:xfrm>
        </p:spPr>
        <p:txBody>
          <a:bodyPr/>
          <a:lstStyle/>
          <a:p>
            <a:r>
              <a:rPr lang="en-US" dirty="0"/>
              <a:t>Only CPT Codes allowed:</a:t>
            </a:r>
          </a:p>
        </p:txBody>
      </p:sp>
      <p:sp>
        <p:nvSpPr>
          <p:cNvPr id="21" name="Text Placeholder 5">
            <a:extLst>
              <a:ext uri="{FF2B5EF4-FFF2-40B4-BE49-F238E27FC236}">
                <a16:creationId xmlns:a16="http://schemas.microsoft.com/office/drawing/2014/main" id="{30DD7BAC-0ABF-0685-475C-70C1E3234A5C}"/>
              </a:ext>
            </a:extLst>
          </p:cNvPr>
          <p:cNvSpPr txBox="1">
            <a:spLocks/>
          </p:cNvSpPr>
          <p:nvPr/>
        </p:nvSpPr>
        <p:spPr>
          <a:xfrm>
            <a:off x="973540" y="5007448"/>
            <a:ext cx="2398310" cy="1317150"/>
          </a:xfrm>
          <a:prstGeom prst="rect">
            <a:avLst/>
          </a:prstGeom>
        </p:spPr>
        <p:txBody>
          <a:bodyPr vert="horz" lIns="0" tIns="0" rIns="0" bIns="0" rtlCol="0">
            <a:noAutofit/>
          </a:bodyPr>
          <a:lstStyle>
            <a:lvl1pPr marL="285750" indent="-285750" algn="l" defTabSz="499116" rtl="0" eaLnBrk="1" latinLnBrk="0" hangingPunct="1">
              <a:lnSpc>
                <a:spcPct val="100000"/>
              </a:lnSpc>
              <a:spcBef>
                <a:spcPts val="379"/>
              </a:spcBef>
              <a:buClr>
                <a:schemeClr val="accent1"/>
              </a:buClr>
              <a:buSzPct val="125000"/>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1pPr>
            <a:lvl2pPr marL="221761" indent="0" algn="l" defTabSz="499116" rtl="0" eaLnBrk="1" latinLnBrk="0" hangingPunct="1">
              <a:lnSpc>
                <a:spcPct val="125000"/>
              </a:lnSpc>
              <a:spcBef>
                <a:spcPts val="243"/>
              </a:spcBef>
              <a:buClr>
                <a:schemeClr val="accent1"/>
              </a:buClr>
              <a:buSzPct val="125000"/>
              <a:buFont typeface="System Font Regular"/>
              <a:buNone/>
              <a:defRPr sz="1500" b="0" i="0" kern="1200">
                <a:solidFill>
                  <a:srgbClr val="042126"/>
                </a:solidFill>
                <a:latin typeface="Arial" panose="020B0604020202020204" pitchFamily="34" charset="0"/>
                <a:ea typeface="+mn-ea"/>
                <a:cs typeface="Arial" panose="020B0604020202020204" pitchFamily="34" charset="0"/>
              </a:defRPr>
            </a:lvl2pPr>
            <a:lvl3pPr marL="1143000" indent="-228600" algn="l" defTabSz="499116" rtl="0" eaLnBrk="1" latinLnBrk="0" hangingPunct="1">
              <a:lnSpc>
                <a:spcPct val="125000"/>
              </a:lnSpc>
              <a:spcBef>
                <a:spcPts val="243"/>
              </a:spcBef>
              <a:buClr>
                <a:schemeClr val="accent1"/>
              </a:buClr>
              <a:buSzPct val="100000"/>
              <a:buFont typeface="Wingdings 3" panose="05040102010807070707" pitchFamily="18" charset="2"/>
              <a:buChar char=""/>
              <a:defRPr sz="1300" b="0" i="0" kern="1200">
                <a:solidFill>
                  <a:srgbClr val="042126"/>
                </a:solidFill>
                <a:latin typeface="Arial" panose="020B0604020202020204" pitchFamily="34" charset="0"/>
                <a:ea typeface="+mn-ea"/>
                <a:cs typeface="Arial" panose="020B0604020202020204" pitchFamily="34" charset="0"/>
              </a:defRPr>
            </a:lvl3pPr>
            <a:lvl4pPr marL="1371600"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1000" b="0" i="0" kern="1200">
                <a:solidFill>
                  <a:srgbClr val="4C4D4F"/>
                </a:solidFill>
                <a:latin typeface="Arial" panose="020B0604020202020204" pitchFamily="34" charset="0"/>
                <a:ea typeface="+mn-ea"/>
                <a:cs typeface="Arial" panose="020B0604020202020204" pitchFamily="34" charset="0"/>
              </a:defRPr>
            </a:lvl4pPr>
            <a:lvl5pPr marL="1776413"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900" b="0" i="0" kern="1200">
                <a:solidFill>
                  <a:srgbClr val="042126"/>
                </a:solidFill>
                <a:latin typeface="Arial" panose="020B0604020202020204" pitchFamily="34" charset="0"/>
                <a:ea typeface="+mn-ea"/>
                <a:cs typeface="Arial" panose="020B0604020202020204" pitchFamily="34" charset="0"/>
              </a:defRPr>
            </a:lvl5pPr>
            <a:lvl6pPr marL="1330562" indent="-221760" algn="l" defTabSz="499116" rtl="0" eaLnBrk="1" latinLnBrk="0" hangingPunct="1">
              <a:lnSpc>
                <a:spcPct val="125000"/>
              </a:lnSpc>
              <a:spcBef>
                <a:spcPts val="243"/>
              </a:spcBef>
              <a:buClr>
                <a:schemeClr val="tx2"/>
              </a:buClr>
              <a:buFont typeface="Courier New" panose="02070309020205020404" pitchFamily="49" charset="0"/>
              <a:buChar char="o"/>
              <a:defRPr sz="1091" kern="1200">
                <a:solidFill>
                  <a:srgbClr val="4C4D4F"/>
                </a:solidFill>
                <a:latin typeface="+mn-lt"/>
                <a:ea typeface="+mn-ea"/>
                <a:cs typeface="+mn-cs"/>
              </a:defRPr>
            </a:lvl6pPr>
            <a:lvl7pPr marL="1622127"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7pPr>
            <a:lvl8pPr marL="1871684"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8pPr>
            <a:lvl9pPr marL="2121243"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9pPr>
          </a:lstStyle>
          <a:p>
            <a:pPr algn="ctr"/>
            <a:r>
              <a:rPr lang="en-US"/>
              <a:t>H2035 – Individual Treatment</a:t>
            </a:r>
          </a:p>
          <a:p>
            <a:pPr algn="ctr"/>
            <a:r>
              <a:rPr lang="en-US"/>
              <a:t>H2035 HQ – Group Treatment</a:t>
            </a:r>
            <a:endParaRPr lang="en-US" dirty="0"/>
          </a:p>
        </p:txBody>
      </p:sp>
    </p:spTree>
    <p:extLst>
      <p:ext uri="{BB962C8B-B14F-4D97-AF65-F5344CB8AC3E}">
        <p14:creationId xmlns:p14="http://schemas.microsoft.com/office/powerpoint/2010/main" val="18533596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384547-0C91-649F-C151-EA2C1FBDE5ED}"/>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E1FBE6D5-2B7B-7054-E038-735D8072A07D}"/>
              </a:ext>
            </a:extLst>
          </p:cNvPr>
          <p:cNvSpPr>
            <a:spLocks noGrp="1"/>
          </p:cNvSpPr>
          <p:nvPr>
            <p:ph type="body" sz="quarter" idx="14"/>
          </p:nvPr>
        </p:nvSpPr>
        <p:spPr/>
        <p:txBody>
          <a:bodyPr/>
          <a:lstStyle/>
          <a:p>
            <a:endParaRPr lang="en-US"/>
          </a:p>
        </p:txBody>
      </p:sp>
      <p:sp>
        <p:nvSpPr>
          <p:cNvPr id="8" name="Text Placeholder 7">
            <a:extLst>
              <a:ext uri="{FF2B5EF4-FFF2-40B4-BE49-F238E27FC236}">
                <a16:creationId xmlns:a16="http://schemas.microsoft.com/office/drawing/2014/main" id="{1762156B-B8D9-273F-7ACC-D52B095B475F}"/>
              </a:ext>
            </a:extLst>
          </p:cNvPr>
          <p:cNvSpPr>
            <a:spLocks noGrp="1"/>
          </p:cNvSpPr>
          <p:nvPr>
            <p:ph type="body" sz="quarter" idx="19"/>
          </p:nvPr>
        </p:nvSpPr>
        <p:spPr/>
        <p:txBody>
          <a:bodyPr/>
          <a:lstStyle/>
          <a:p>
            <a:endParaRPr lang="en-US"/>
          </a:p>
        </p:txBody>
      </p:sp>
      <p:sp>
        <p:nvSpPr>
          <p:cNvPr id="9" name="Text Placeholder 8">
            <a:extLst>
              <a:ext uri="{FF2B5EF4-FFF2-40B4-BE49-F238E27FC236}">
                <a16:creationId xmlns:a16="http://schemas.microsoft.com/office/drawing/2014/main" id="{B3321A2B-FA09-EE88-8796-0AAA11FD06F4}"/>
              </a:ext>
            </a:extLst>
          </p:cNvPr>
          <p:cNvSpPr>
            <a:spLocks noGrp="1"/>
          </p:cNvSpPr>
          <p:nvPr>
            <p:ph type="body" sz="quarter" idx="20"/>
          </p:nvPr>
        </p:nvSpPr>
        <p:spPr/>
        <p:txBody>
          <a:bodyPr/>
          <a:lstStyle/>
          <a:p>
            <a:endParaRPr lang="en-US"/>
          </a:p>
        </p:txBody>
      </p:sp>
      <p:sp>
        <p:nvSpPr>
          <p:cNvPr id="10" name="Text Placeholder 9">
            <a:extLst>
              <a:ext uri="{FF2B5EF4-FFF2-40B4-BE49-F238E27FC236}">
                <a16:creationId xmlns:a16="http://schemas.microsoft.com/office/drawing/2014/main" id="{FA2E8B2D-FF2B-1E79-321C-E823DC68732E}"/>
              </a:ext>
            </a:extLst>
          </p:cNvPr>
          <p:cNvSpPr>
            <a:spLocks noGrp="1"/>
          </p:cNvSpPr>
          <p:nvPr>
            <p:ph type="body" sz="quarter" idx="21"/>
          </p:nvPr>
        </p:nvSpPr>
        <p:spPr/>
        <p:txBody>
          <a:bodyPr/>
          <a:lstStyle/>
          <a:p>
            <a:endParaRPr lang="en-US"/>
          </a:p>
        </p:txBody>
      </p:sp>
      <p:sp>
        <p:nvSpPr>
          <p:cNvPr id="11" name="Title 10">
            <a:extLst>
              <a:ext uri="{FF2B5EF4-FFF2-40B4-BE49-F238E27FC236}">
                <a16:creationId xmlns:a16="http://schemas.microsoft.com/office/drawing/2014/main" id="{C02F9855-FF80-6F75-2547-2FA7FA1E072A}"/>
              </a:ext>
            </a:extLst>
          </p:cNvPr>
          <p:cNvSpPr>
            <a:spLocks noGrp="1"/>
          </p:cNvSpPr>
          <p:nvPr>
            <p:ph type="title"/>
          </p:nvPr>
        </p:nvSpPr>
        <p:spPr/>
        <p:txBody>
          <a:bodyPr/>
          <a:lstStyle/>
          <a:p>
            <a:r>
              <a:rPr lang="en-US" dirty="0"/>
              <a:t>Portal Case Creation – </a:t>
            </a:r>
            <a:r>
              <a:rPr lang="en-US" sz="3200" dirty="0"/>
              <a:t>Request 02 Procedure (if needed)</a:t>
            </a:r>
          </a:p>
        </p:txBody>
      </p:sp>
      <p:pic>
        <p:nvPicPr>
          <p:cNvPr id="16" name="Online Image Placeholder 15" descr="Badge 6 outline">
            <a:extLst>
              <a:ext uri="{FF2B5EF4-FFF2-40B4-BE49-F238E27FC236}">
                <a16:creationId xmlns:a16="http://schemas.microsoft.com/office/drawing/2014/main" id="{573916E7-97AA-014D-D191-F3BC4A29E34D}"/>
              </a:ext>
            </a:extLst>
          </p:cNvPr>
          <p:cNvPicPr>
            <a:picLocks noGrp="1" noChangeAspect="1"/>
          </p:cNvPicPr>
          <p:nvPr>
            <p:ph type="clipArt" sz="quarter" idx="2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60562" y="2616200"/>
            <a:ext cx="684213" cy="684213"/>
          </a:xfrm>
        </p:spPr>
      </p:pic>
      <p:sp>
        <p:nvSpPr>
          <p:cNvPr id="13" name="Online Image Placeholder 12">
            <a:extLst>
              <a:ext uri="{FF2B5EF4-FFF2-40B4-BE49-F238E27FC236}">
                <a16:creationId xmlns:a16="http://schemas.microsoft.com/office/drawing/2014/main" id="{7EDD7812-0C49-3148-D2E9-0A7400AED509}"/>
              </a:ext>
            </a:extLst>
          </p:cNvPr>
          <p:cNvSpPr>
            <a:spLocks noGrp="1"/>
          </p:cNvSpPr>
          <p:nvPr>
            <p:ph type="clipArt" sz="quarter" idx="26"/>
          </p:nvPr>
        </p:nvSpPr>
        <p:spPr/>
        <p:txBody>
          <a:bodyPr/>
          <a:lstStyle/>
          <a:p>
            <a:endParaRPr lang="en-US"/>
          </a:p>
        </p:txBody>
      </p:sp>
      <p:sp>
        <p:nvSpPr>
          <p:cNvPr id="14" name="Online Image Placeholder 13">
            <a:extLst>
              <a:ext uri="{FF2B5EF4-FFF2-40B4-BE49-F238E27FC236}">
                <a16:creationId xmlns:a16="http://schemas.microsoft.com/office/drawing/2014/main" id="{2CE03851-BC8B-2E20-8647-FA35D3C9E83F}"/>
              </a:ext>
            </a:extLst>
          </p:cNvPr>
          <p:cNvSpPr>
            <a:spLocks noGrp="1"/>
          </p:cNvSpPr>
          <p:nvPr>
            <p:ph type="clipArt" sz="quarter" idx="27"/>
          </p:nvPr>
        </p:nvSpPr>
        <p:spPr/>
        <p:txBody>
          <a:bodyPr/>
          <a:lstStyle/>
          <a:p>
            <a:endParaRPr lang="en-US"/>
          </a:p>
        </p:txBody>
      </p:sp>
      <p:sp>
        <p:nvSpPr>
          <p:cNvPr id="17" name="Text Placeholder 1">
            <a:extLst>
              <a:ext uri="{FF2B5EF4-FFF2-40B4-BE49-F238E27FC236}">
                <a16:creationId xmlns:a16="http://schemas.microsoft.com/office/drawing/2014/main" id="{90AC5606-41BE-4B92-3FF1-220F9794DCD5}"/>
              </a:ext>
            </a:extLst>
          </p:cNvPr>
          <p:cNvSpPr txBox="1">
            <a:spLocks/>
          </p:cNvSpPr>
          <p:nvPr/>
        </p:nvSpPr>
        <p:spPr>
          <a:xfrm>
            <a:off x="4399275" y="4419600"/>
            <a:ext cx="7125975" cy="2343149"/>
          </a:xfrm>
          <a:prstGeom prst="rect">
            <a:avLst/>
          </a:prstGeom>
          <a:solidFill>
            <a:srgbClr val="F2FBFC"/>
          </a:solidFill>
          <a:ln>
            <a:solidFill>
              <a:srgbClr val="042126"/>
            </a:solidFill>
          </a:ln>
        </p:spPr>
        <p:txBody>
          <a:bodyPr vert="horz" lIns="0" tIns="0" rIns="0" bIns="0" rtlCol="0">
            <a:noAutofit/>
          </a:bodyPr>
          <a:lstStyle>
            <a:lvl1pPr marL="0" indent="0" algn="ctr" defTabSz="499116" rtl="0" eaLnBrk="1" latinLnBrk="0" hangingPunct="1">
              <a:lnSpc>
                <a:spcPct val="100000"/>
              </a:lnSpc>
              <a:spcBef>
                <a:spcPts val="379"/>
              </a:spcBef>
              <a:buClr>
                <a:schemeClr val="accent1"/>
              </a:buClr>
              <a:buSzPct val="125000"/>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1pPr>
            <a:lvl2pPr marL="221761" indent="0" algn="l" defTabSz="499116" rtl="0" eaLnBrk="1" latinLnBrk="0" hangingPunct="1">
              <a:lnSpc>
                <a:spcPct val="125000"/>
              </a:lnSpc>
              <a:spcBef>
                <a:spcPts val="243"/>
              </a:spcBef>
              <a:buClr>
                <a:schemeClr val="accent1"/>
              </a:buClr>
              <a:buSzPct val="125000"/>
              <a:buFont typeface="System Font Regular"/>
              <a:buNone/>
              <a:defRPr sz="1500" b="0" i="0" kern="1200">
                <a:solidFill>
                  <a:srgbClr val="042126"/>
                </a:solidFill>
                <a:latin typeface="Arial" panose="020B0604020202020204" pitchFamily="34" charset="0"/>
                <a:ea typeface="+mn-ea"/>
                <a:cs typeface="Arial" panose="020B0604020202020204" pitchFamily="34" charset="0"/>
              </a:defRPr>
            </a:lvl2pPr>
            <a:lvl3pPr marL="1143000" indent="-228600" algn="l" defTabSz="499116" rtl="0" eaLnBrk="1" latinLnBrk="0" hangingPunct="1">
              <a:lnSpc>
                <a:spcPct val="125000"/>
              </a:lnSpc>
              <a:spcBef>
                <a:spcPts val="243"/>
              </a:spcBef>
              <a:buClr>
                <a:schemeClr val="accent1"/>
              </a:buClr>
              <a:buSzPct val="100000"/>
              <a:buFont typeface="Wingdings 3" panose="05040102010807070707" pitchFamily="18" charset="2"/>
              <a:buChar char=""/>
              <a:defRPr sz="1300" b="0" i="0" kern="1200">
                <a:solidFill>
                  <a:srgbClr val="042126"/>
                </a:solidFill>
                <a:latin typeface="Arial" panose="020B0604020202020204" pitchFamily="34" charset="0"/>
                <a:ea typeface="+mn-ea"/>
                <a:cs typeface="Arial" panose="020B0604020202020204" pitchFamily="34" charset="0"/>
              </a:defRPr>
            </a:lvl3pPr>
            <a:lvl4pPr marL="1371600"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1000" b="0" i="0" kern="1200">
                <a:solidFill>
                  <a:srgbClr val="4C4D4F"/>
                </a:solidFill>
                <a:latin typeface="Arial" panose="020B0604020202020204" pitchFamily="34" charset="0"/>
                <a:ea typeface="+mn-ea"/>
                <a:cs typeface="Arial" panose="020B0604020202020204" pitchFamily="34" charset="0"/>
              </a:defRPr>
            </a:lvl4pPr>
            <a:lvl5pPr marL="1776413"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900" b="0" i="0" kern="1200">
                <a:solidFill>
                  <a:srgbClr val="042126"/>
                </a:solidFill>
                <a:latin typeface="Arial" panose="020B0604020202020204" pitchFamily="34" charset="0"/>
                <a:ea typeface="+mn-ea"/>
                <a:cs typeface="Arial" panose="020B0604020202020204" pitchFamily="34" charset="0"/>
              </a:defRPr>
            </a:lvl5pPr>
            <a:lvl6pPr marL="1330562" indent="-221760" algn="l" defTabSz="499116" rtl="0" eaLnBrk="1" latinLnBrk="0" hangingPunct="1">
              <a:lnSpc>
                <a:spcPct val="125000"/>
              </a:lnSpc>
              <a:spcBef>
                <a:spcPts val="243"/>
              </a:spcBef>
              <a:buClr>
                <a:schemeClr val="tx2"/>
              </a:buClr>
              <a:buFont typeface="Courier New" panose="02070309020205020404" pitchFamily="49" charset="0"/>
              <a:buChar char="o"/>
              <a:defRPr sz="1091" kern="1200">
                <a:solidFill>
                  <a:srgbClr val="4C4D4F"/>
                </a:solidFill>
                <a:latin typeface="+mn-lt"/>
                <a:ea typeface="+mn-ea"/>
                <a:cs typeface="+mn-cs"/>
              </a:defRPr>
            </a:lvl6pPr>
            <a:lvl7pPr marL="1622127"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7pPr>
            <a:lvl8pPr marL="1871684"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8pPr>
            <a:lvl9pPr marL="2121243"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9pPr>
          </a:lstStyle>
          <a:p>
            <a:endParaRPr lang="en-US" dirty="0"/>
          </a:p>
          <a:p>
            <a:r>
              <a:rPr lang="en-US" dirty="0"/>
              <a:t>Add all requests for an individual on one case. </a:t>
            </a:r>
          </a:p>
          <a:p>
            <a:endParaRPr lang="en-US" dirty="0"/>
          </a:p>
          <a:p>
            <a:pPr marL="285750" indent="-285750">
              <a:buFont typeface="Arial" panose="020B0604020202020204" pitchFamily="34" charset="0"/>
              <a:buChar char="•"/>
            </a:pPr>
            <a:r>
              <a:rPr lang="en-US" dirty="0"/>
              <a:t>Dates will copy from the first line</a:t>
            </a:r>
          </a:p>
          <a:p>
            <a:pPr marL="285750" indent="-285750">
              <a:buFont typeface="Arial" panose="020B0604020202020204" pitchFamily="34" charset="0"/>
              <a:buChar char="•"/>
            </a:pPr>
            <a:r>
              <a:rPr lang="en-US" dirty="0"/>
              <a:t>Quantity = </a:t>
            </a:r>
            <a:r>
              <a:rPr lang="en-US" b="0" dirty="0"/>
              <a:t>how many extra units do you need? </a:t>
            </a:r>
          </a:p>
          <a:p>
            <a:pPr marL="285750" indent="-285750">
              <a:buFont typeface="Arial" panose="020B0604020202020204" pitchFamily="34" charset="0"/>
              <a:buChar char="•"/>
            </a:pPr>
            <a:r>
              <a:rPr lang="en-US" b="0" dirty="0"/>
              <a:t>Are you asking for extra units per day (over 6 </a:t>
            </a:r>
            <a:r>
              <a:rPr lang="en-US" b="0" dirty="0" err="1"/>
              <a:t>hrs</a:t>
            </a:r>
            <a:r>
              <a:rPr lang="en-US" b="0" dirty="0"/>
              <a:t>?) or per week (over 30 </a:t>
            </a:r>
            <a:r>
              <a:rPr lang="en-US" b="0" dirty="0" err="1"/>
              <a:t>hrs</a:t>
            </a:r>
            <a:r>
              <a:rPr lang="en-US" b="0" dirty="0"/>
              <a:t>?)</a:t>
            </a:r>
          </a:p>
          <a:p>
            <a:pPr marL="285750" indent="-285750">
              <a:buFont typeface="Arial" panose="020B0604020202020204" pitchFamily="34" charset="0"/>
              <a:buChar char="•"/>
            </a:pPr>
            <a:r>
              <a:rPr lang="en-US" b="0" dirty="0"/>
              <a:t>Click on “Validate Request” to continue</a:t>
            </a:r>
            <a:endParaRPr lang="en-US" dirty="0"/>
          </a:p>
        </p:txBody>
      </p:sp>
      <p:sp>
        <p:nvSpPr>
          <p:cNvPr id="20" name="Text Placeholder 4">
            <a:extLst>
              <a:ext uri="{FF2B5EF4-FFF2-40B4-BE49-F238E27FC236}">
                <a16:creationId xmlns:a16="http://schemas.microsoft.com/office/drawing/2014/main" id="{F02B8BC9-9E65-2BD9-C5F8-8DE25509D842}"/>
              </a:ext>
            </a:extLst>
          </p:cNvPr>
          <p:cNvSpPr>
            <a:spLocks noGrp="1"/>
          </p:cNvSpPr>
          <p:nvPr>
            <p:ph type="body" sz="quarter" idx="16"/>
          </p:nvPr>
        </p:nvSpPr>
        <p:spPr>
          <a:xfrm>
            <a:off x="275936" y="4368799"/>
            <a:ext cx="3705514" cy="327116"/>
          </a:xfrm>
        </p:spPr>
        <p:txBody>
          <a:bodyPr/>
          <a:lstStyle/>
          <a:p>
            <a:r>
              <a:rPr lang="en-US" dirty="0"/>
              <a:t>Only CPT Codes allowed:</a:t>
            </a:r>
          </a:p>
        </p:txBody>
      </p:sp>
      <p:sp>
        <p:nvSpPr>
          <p:cNvPr id="21" name="Text Placeholder 5">
            <a:extLst>
              <a:ext uri="{FF2B5EF4-FFF2-40B4-BE49-F238E27FC236}">
                <a16:creationId xmlns:a16="http://schemas.microsoft.com/office/drawing/2014/main" id="{30DD7BAC-0ABF-0685-475C-70C1E3234A5C}"/>
              </a:ext>
            </a:extLst>
          </p:cNvPr>
          <p:cNvSpPr txBox="1">
            <a:spLocks/>
          </p:cNvSpPr>
          <p:nvPr/>
        </p:nvSpPr>
        <p:spPr>
          <a:xfrm>
            <a:off x="973540" y="5007448"/>
            <a:ext cx="2398310" cy="1317150"/>
          </a:xfrm>
          <a:prstGeom prst="rect">
            <a:avLst/>
          </a:prstGeom>
        </p:spPr>
        <p:txBody>
          <a:bodyPr vert="horz" lIns="0" tIns="0" rIns="0" bIns="0" rtlCol="0">
            <a:noAutofit/>
          </a:bodyPr>
          <a:lstStyle>
            <a:lvl1pPr marL="285750" indent="-285750" algn="l" defTabSz="499116" rtl="0" eaLnBrk="1" latinLnBrk="0" hangingPunct="1">
              <a:lnSpc>
                <a:spcPct val="100000"/>
              </a:lnSpc>
              <a:spcBef>
                <a:spcPts val="379"/>
              </a:spcBef>
              <a:buClr>
                <a:schemeClr val="accent1"/>
              </a:buClr>
              <a:buSzPct val="125000"/>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1pPr>
            <a:lvl2pPr marL="221761" indent="0" algn="l" defTabSz="499116" rtl="0" eaLnBrk="1" latinLnBrk="0" hangingPunct="1">
              <a:lnSpc>
                <a:spcPct val="125000"/>
              </a:lnSpc>
              <a:spcBef>
                <a:spcPts val="243"/>
              </a:spcBef>
              <a:buClr>
                <a:schemeClr val="accent1"/>
              </a:buClr>
              <a:buSzPct val="125000"/>
              <a:buFont typeface="System Font Regular"/>
              <a:buNone/>
              <a:defRPr sz="1500" b="0" i="0" kern="1200">
                <a:solidFill>
                  <a:srgbClr val="042126"/>
                </a:solidFill>
                <a:latin typeface="Arial" panose="020B0604020202020204" pitchFamily="34" charset="0"/>
                <a:ea typeface="+mn-ea"/>
                <a:cs typeface="Arial" panose="020B0604020202020204" pitchFamily="34" charset="0"/>
              </a:defRPr>
            </a:lvl2pPr>
            <a:lvl3pPr marL="1143000" indent="-228600" algn="l" defTabSz="499116" rtl="0" eaLnBrk="1" latinLnBrk="0" hangingPunct="1">
              <a:lnSpc>
                <a:spcPct val="125000"/>
              </a:lnSpc>
              <a:spcBef>
                <a:spcPts val="243"/>
              </a:spcBef>
              <a:buClr>
                <a:schemeClr val="accent1"/>
              </a:buClr>
              <a:buSzPct val="100000"/>
              <a:buFont typeface="Wingdings 3" panose="05040102010807070707" pitchFamily="18" charset="2"/>
              <a:buChar char=""/>
              <a:defRPr sz="1300" b="0" i="0" kern="1200">
                <a:solidFill>
                  <a:srgbClr val="042126"/>
                </a:solidFill>
                <a:latin typeface="Arial" panose="020B0604020202020204" pitchFamily="34" charset="0"/>
                <a:ea typeface="+mn-ea"/>
                <a:cs typeface="Arial" panose="020B0604020202020204" pitchFamily="34" charset="0"/>
              </a:defRPr>
            </a:lvl3pPr>
            <a:lvl4pPr marL="1371600"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1000" b="0" i="0" kern="1200">
                <a:solidFill>
                  <a:srgbClr val="4C4D4F"/>
                </a:solidFill>
                <a:latin typeface="Arial" panose="020B0604020202020204" pitchFamily="34" charset="0"/>
                <a:ea typeface="+mn-ea"/>
                <a:cs typeface="Arial" panose="020B0604020202020204" pitchFamily="34" charset="0"/>
              </a:defRPr>
            </a:lvl4pPr>
            <a:lvl5pPr marL="1776413"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900" b="0" i="0" kern="1200">
                <a:solidFill>
                  <a:srgbClr val="042126"/>
                </a:solidFill>
                <a:latin typeface="Arial" panose="020B0604020202020204" pitchFamily="34" charset="0"/>
                <a:ea typeface="+mn-ea"/>
                <a:cs typeface="Arial" panose="020B0604020202020204" pitchFamily="34" charset="0"/>
              </a:defRPr>
            </a:lvl5pPr>
            <a:lvl6pPr marL="1330562" indent="-221760" algn="l" defTabSz="499116" rtl="0" eaLnBrk="1" latinLnBrk="0" hangingPunct="1">
              <a:lnSpc>
                <a:spcPct val="125000"/>
              </a:lnSpc>
              <a:spcBef>
                <a:spcPts val="243"/>
              </a:spcBef>
              <a:buClr>
                <a:schemeClr val="tx2"/>
              </a:buClr>
              <a:buFont typeface="Courier New" panose="02070309020205020404" pitchFamily="49" charset="0"/>
              <a:buChar char="o"/>
              <a:defRPr sz="1091" kern="1200">
                <a:solidFill>
                  <a:srgbClr val="4C4D4F"/>
                </a:solidFill>
                <a:latin typeface="+mn-lt"/>
                <a:ea typeface="+mn-ea"/>
                <a:cs typeface="+mn-cs"/>
              </a:defRPr>
            </a:lvl6pPr>
            <a:lvl7pPr marL="1622127"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7pPr>
            <a:lvl8pPr marL="1871684"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8pPr>
            <a:lvl9pPr marL="2121243"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9pPr>
          </a:lstStyle>
          <a:p>
            <a:pPr algn="ctr"/>
            <a:r>
              <a:rPr lang="en-US"/>
              <a:t>H2035 – Individual Treatment</a:t>
            </a:r>
          </a:p>
          <a:p>
            <a:pPr algn="ctr"/>
            <a:r>
              <a:rPr lang="en-US"/>
              <a:t>H2035 HQ – Group Treatment</a:t>
            </a:r>
            <a:endParaRPr lang="en-US" dirty="0"/>
          </a:p>
        </p:txBody>
      </p:sp>
      <p:pic>
        <p:nvPicPr>
          <p:cNvPr id="6" name="Picture 5">
            <a:extLst>
              <a:ext uri="{FF2B5EF4-FFF2-40B4-BE49-F238E27FC236}">
                <a16:creationId xmlns:a16="http://schemas.microsoft.com/office/drawing/2014/main" id="{37A8D881-884E-1E00-2821-7473218482AD}"/>
              </a:ext>
            </a:extLst>
          </p:cNvPr>
          <p:cNvPicPr>
            <a:picLocks noChangeAspect="1"/>
          </p:cNvPicPr>
          <p:nvPr/>
        </p:nvPicPr>
        <p:blipFill>
          <a:blip r:embed="rId5"/>
          <a:stretch>
            <a:fillRect/>
          </a:stretch>
        </p:blipFill>
        <p:spPr>
          <a:xfrm>
            <a:off x="4399275" y="934557"/>
            <a:ext cx="7516790" cy="3426702"/>
          </a:xfrm>
          <a:prstGeom prst="rect">
            <a:avLst/>
          </a:prstGeom>
        </p:spPr>
      </p:pic>
    </p:spTree>
    <p:extLst>
      <p:ext uri="{BB962C8B-B14F-4D97-AF65-F5344CB8AC3E}">
        <p14:creationId xmlns:p14="http://schemas.microsoft.com/office/powerpoint/2010/main" val="26280908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1FBE6D5-2B7B-7054-E038-735D8072A07D}"/>
              </a:ext>
            </a:extLst>
          </p:cNvPr>
          <p:cNvSpPr>
            <a:spLocks noGrp="1"/>
          </p:cNvSpPr>
          <p:nvPr>
            <p:ph type="body" sz="quarter" idx="14"/>
          </p:nvPr>
        </p:nvSpPr>
        <p:spPr/>
        <p:txBody>
          <a:bodyPr/>
          <a:lstStyle/>
          <a:p>
            <a:endParaRPr lang="en-US"/>
          </a:p>
        </p:txBody>
      </p:sp>
      <p:sp>
        <p:nvSpPr>
          <p:cNvPr id="9" name="Text Placeholder 8">
            <a:extLst>
              <a:ext uri="{FF2B5EF4-FFF2-40B4-BE49-F238E27FC236}">
                <a16:creationId xmlns:a16="http://schemas.microsoft.com/office/drawing/2014/main" id="{B3321A2B-FA09-EE88-8796-0AAA11FD06F4}"/>
              </a:ext>
            </a:extLst>
          </p:cNvPr>
          <p:cNvSpPr>
            <a:spLocks noGrp="1"/>
          </p:cNvSpPr>
          <p:nvPr>
            <p:ph type="body" sz="quarter" idx="20"/>
          </p:nvPr>
        </p:nvSpPr>
        <p:spPr/>
        <p:txBody>
          <a:bodyPr/>
          <a:lstStyle/>
          <a:p>
            <a:endParaRPr lang="en-US"/>
          </a:p>
        </p:txBody>
      </p:sp>
      <p:sp>
        <p:nvSpPr>
          <p:cNvPr id="11" name="Title 10">
            <a:extLst>
              <a:ext uri="{FF2B5EF4-FFF2-40B4-BE49-F238E27FC236}">
                <a16:creationId xmlns:a16="http://schemas.microsoft.com/office/drawing/2014/main" id="{C02F9855-FF80-6F75-2547-2FA7FA1E072A}"/>
              </a:ext>
            </a:extLst>
          </p:cNvPr>
          <p:cNvSpPr>
            <a:spLocks noGrp="1"/>
          </p:cNvSpPr>
          <p:nvPr>
            <p:ph type="title"/>
          </p:nvPr>
        </p:nvSpPr>
        <p:spPr/>
        <p:txBody>
          <a:bodyPr/>
          <a:lstStyle/>
          <a:p>
            <a:r>
              <a:rPr lang="en-US" dirty="0"/>
              <a:t>Portal Case Creation – </a:t>
            </a:r>
            <a:r>
              <a:rPr lang="en-US" sz="3200" dirty="0"/>
              <a:t>Requests</a:t>
            </a:r>
          </a:p>
        </p:txBody>
      </p:sp>
      <p:pic>
        <p:nvPicPr>
          <p:cNvPr id="16" name="Online Image Placeholder 15" descr="Badge 6 outline">
            <a:extLst>
              <a:ext uri="{FF2B5EF4-FFF2-40B4-BE49-F238E27FC236}">
                <a16:creationId xmlns:a16="http://schemas.microsoft.com/office/drawing/2014/main" id="{573916E7-97AA-014D-D191-F3BC4A29E34D}"/>
              </a:ext>
            </a:extLst>
          </p:cNvPr>
          <p:cNvPicPr>
            <a:picLocks noGrp="1" noChangeAspect="1"/>
          </p:cNvPicPr>
          <p:nvPr>
            <p:ph type="clipArt" sz="quarter" idx="2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60562" y="2616200"/>
            <a:ext cx="684213" cy="684213"/>
          </a:xfrm>
        </p:spPr>
      </p:pic>
      <p:sp>
        <p:nvSpPr>
          <p:cNvPr id="13" name="Online Image Placeholder 12">
            <a:extLst>
              <a:ext uri="{FF2B5EF4-FFF2-40B4-BE49-F238E27FC236}">
                <a16:creationId xmlns:a16="http://schemas.microsoft.com/office/drawing/2014/main" id="{7EDD7812-0C49-3148-D2E9-0A7400AED509}"/>
              </a:ext>
            </a:extLst>
          </p:cNvPr>
          <p:cNvSpPr>
            <a:spLocks noGrp="1"/>
          </p:cNvSpPr>
          <p:nvPr>
            <p:ph type="clipArt" sz="quarter" idx="26"/>
          </p:nvPr>
        </p:nvSpPr>
        <p:spPr/>
        <p:txBody>
          <a:bodyPr/>
          <a:lstStyle/>
          <a:p>
            <a:endParaRPr lang="en-US"/>
          </a:p>
        </p:txBody>
      </p:sp>
      <p:sp>
        <p:nvSpPr>
          <p:cNvPr id="14" name="Online Image Placeholder 13">
            <a:extLst>
              <a:ext uri="{FF2B5EF4-FFF2-40B4-BE49-F238E27FC236}">
                <a16:creationId xmlns:a16="http://schemas.microsoft.com/office/drawing/2014/main" id="{2CE03851-BC8B-2E20-8647-FA35D3C9E83F}"/>
              </a:ext>
            </a:extLst>
          </p:cNvPr>
          <p:cNvSpPr>
            <a:spLocks noGrp="1"/>
          </p:cNvSpPr>
          <p:nvPr>
            <p:ph type="clipArt" sz="quarter" idx="27"/>
          </p:nvPr>
        </p:nvSpPr>
        <p:spPr/>
        <p:txBody>
          <a:bodyPr/>
          <a:lstStyle/>
          <a:p>
            <a:endParaRPr lang="en-US"/>
          </a:p>
        </p:txBody>
      </p:sp>
      <p:sp>
        <p:nvSpPr>
          <p:cNvPr id="17" name="Text Placeholder 1">
            <a:extLst>
              <a:ext uri="{FF2B5EF4-FFF2-40B4-BE49-F238E27FC236}">
                <a16:creationId xmlns:a16="http://schemas.microsoft.com/office/drawing/2014/main" id="{90AC5606-41BE-4B92-3FF1-220F9794DCD5}"/>
              </a:ext>
            </a:extLst>
          </p:cNvPr>
          <p:cNvSpPr txBox="1">
            <a:spLocks/>
          </p:cNvSpPr>
          <p:nvPr/>
        </p:nvSpPr>
        <p:spPr>
          <a:xfrm>
            <a:off x="4560909" y="4709138"/>
            <a:ext cx="7125975" cy="1835474"/>
          </a:xfrm>
          <a:prstGeom prst="rect">
            <a:avLst/>
          </a:prstGeom>
          <a:solidFill>
            <a:srgbClr val="F2FBFC"/>
          </a:solidFill>
          <a:ln>
            <a:solidFill>
              <a:srgbClr val="042126"/>
            </a:solidFill>
          </a:ln>
        </p:spPr>
        <p:txBody>
          <a:bodyPr vert="horz" lIns="0" tIns="0" rIns="0" bIns="0" rtlCol="0">
            <a:noAutofit/>
          </a:bodyPr>
          <a:lstStyle>
            <a:lvl1pPr marL="0" indent="0" algn="ctr" defTabSz="499116" rtl="0" eaLnBrk="1" latinLnBrk="0" hangingPunct="1">
              <a:lnSpc>
                <a:spcPct val="100000"/>
              </a:lnSpc>
              <a:spcBef>
                <a:spcPts val="379"/>
              </a:spcBef>
              <a:buClr>
                <a:schemeClr val="accent1"/>
              </a:buClr>
              <a:buSzPct val="125000"/>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1pPr>
            <a:lvl2pPr marL="221761" indent="0" algn="l" defTabSz="499116" rtl="0" eaLnBrk="1" latinLnBrk="0" hangingPunct="1">
              <a:lnSpc>
                <a:spcPct val="125000"/>
              </a:lnSpc>
              <a:spcBef>
                <a:spcPts val="243"/>
              </a:spcBef>
              <a:buClr>
                <a:schemeClr val="accent1"/>
              </a:buClr>
              <a:buSzPct val="125000"/>
              <a:buFont typeface="System Font Regular"/>
              <a:buNone/>
              <a:defRPr sz="1500" b="0" i="0" kern="1200">
                <a:solidFill>
                  <a:srgbClr val="042126"/>
                </a:solidFill>
                <a:latin typeface="Arial" panose="020B0604020202020204" pitchFamily="34" charset="0"/>
                <a:ea typeface="+mn-ea"/>
                <a:cs typeface="Arial" panose="020B0604020202020204" pitchFamily="34" charset="0"/>
              </a:defRPr>
            </a:lvl2pPr>
            <a:lvl3pPr marL="1143000" indent="-228600" algn="l" defTabSz="499116" rtl="0" eaLnBrk="1" latinLnBrk="0" hangingPunct="1">
              <a:lnSpc>
                <a:spcPct val="125000"/>
              </a:lnSpc>
              <a:spcBef>
                <a:spcPts val="243"/>
              </a:spcBef>
              <a:buClr>
                <a:schemeClr val="accent1"/>
              </a:buClr>
              <a:buSzPct val="100000"/>
              <a:buFont typeface="Wingdings 3" panose="05040102010807070707" pitchFamily="18" charset="2"/>
              <a:buChar char=""/>
              <a:defRPr sz="1300" b="0" i="0" kern="1200">
                <a:solidFill>
                  <a:srgbClr val="042126"/>
                </a:solidFill>
                <a:latin typeface="Arial" panose="020B0604020202020204" pitchFamily="34" charset="0"/>
                <a:ea typeface="+mn-ea"/>
                <a:cs typeface="Arial" panose="020B0604020202020204" pitchFamily="34" charset="0"/>
              </a:defRPr>
            </a:lvl3pPr>
            <a:lvl4pPr marL="1371600"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1000" b="0" i="0" kern="1200">
                <a:solidFill>
                  <a:srgbClr val="4C4D4F"/>
                </a:solidFill>
                <a:latin typeface="Arial" panose="020B0604020202020204" pitchFamily="34" charset="0"/>
                <a:ea typeface="+mn-ea"/>
                <a:cs typeface="Arial" panose="020B0604020202020204" pitchFamily="34" charset="0"/>
              </a:defRPr>
            </a:lvl4pPr>
            <a:lvl5pPr marL="1776413"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900" b="0" i="0" kern="1200">
                <a:solidFill>
                  <a:srgbClr val="042126"/>
                </a:solidFill>
                <a:latin typeface="Arial" panose="020B0604020202020204" pitchFamily="34" charset="0"/>
                <a:ea typeface="+mn-ea"/>
                <a:cs typeface="Arial" panose="020B0604020202020204" pitchFamily="34" charset="0"/>
              </a:defRPr>
            </a:lvl5pPr>
            <a:lvl6pPr marL="1330562" indent="-221760" algn="l" defTabSz="499116" rtl="0" eaLnBrk="1" latinLnBrk="0" hangingPunct="1">
              <a:lnSpc>
                <a:spcPct val="125000"/>
              </a:lnSpc>
              <a:spcBef>
                <a:spcPts val="243"/>
              </a:spcBef>
              <a:buClr>
                <a:schemeClr val="tx2"/>
              </a:buClr>
              <a:buFont typeface="Courier New" panose="02070309020205020404" pitchFamily="49" charset="0"/>
              <a:buChar char="o"/>
              <a:defRPr sz="1091" kern="1200">
                <a:solidFill>
                  <a:srgbClr val="4C4D4F"/>
                </a:solidFill>
                <a:latin typeface="+mn-lt"/>
                <a:ea typeface="+mn-ea"/>
                <a:cs typeface="+mn-cs"/>
              </a:defRPr>
            </a:lvl6pPr>
            <a:lvl7pPr marL="1622127"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7pPr>
            <a:lvl8pPr marL="1871684"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8pPr>
            <a:lvl9pPr marL="2121243"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9pPr>
          </a:lstStyle>
          <a:p>
            <a:endParaRPr lang="en-US" dirty="0"/>
          </a:p>
          <a:p>
            <a:r>
              <a:rPr lang="en-US" dirty="0"/>
              <a:t>Both requests will populate on the left-hand side.</a:t>
            </a:r>
          </a:p>
          <a:p>
            <a:endParaRPr lang="en-US" dirty="0"/>
          </a:p>
          <a:p>
            <a:r>
              <a:rPr lang="en-US" dirty="0"/>
              <a:t>Review and verify the </a:t>
            </a:r>
            <a:r>
              <a:rPr lang="en-US" dirty="0" err="1"/>
              <a:t>datespan</a:t>
            </a:r>
            <a:r>
              <a:rPr lang="en-US" dirty="0"/>
              <a:t> and quantity are correct. </a:t>
            </a:r>
          </a:p>
          <a:p>
            <a:pPr marL="285750" indent="-285750">
              <a:buFont typeface="Arial" panose="020B0604020202020204" pitchFamily="34" charset="0"/>
              <a:buChar char="•"/>
            </a:pPr>
            <a:r>
              <a:rPr lang="en-US" b="0" dirty="0"/>
              <a:t>Click on “Go to Questionnaires” to continue</a:t>
            </a:r>
            <a:endParaRPr lang="en-US" dirty="0"/>
          </a:p>
        </p:txBody>
      </p:sp>
      <p:sp>
        <p:nvSpPr>
          <p:cNvPr id="20" name="Text Placeholder 4">
            <a:extLst>
              <a:ext uri="{FF2B5EF4-FFF2-40B4-BE49-F238E27FC236}">
                <a16:creationId xmlns:a16="http://schemas.microsoft.com/office/drawing/2014/main" id="{F02B8BC9-9E65-2BD9-C5F8-8DE25509D842}"/>
              </a:ext>
            </a:extLst>
          </p:cNvPr>
          <p:cNvSpPr>
            <a:spLocks noGrp="1"/>
          </p:cNvSpPr>
          <p:nvPr>
            <p:ph type="body" sz="quarter" idx="16"/>
          </p:nvPr>
        </p:nvSpPr>
        <p:spPr>
          <a:xfrm>
            <a:off x="275936" y="4368799"/>
            <a:ext cx="3705514" cy="327116"/>
          </a:xfrm>
        </p:spPr>
        <p:txBody>
          <a:bodyPr/>
          <a:lstStyle/>
          <a:p>
            <a:r>
              <a:rPr lang="en-US" dirty="0"/>
              <a:t>Only CPT Codes allowed:</a:t>
            </a:r>
          </a:p>
        </p:txBody>
      </p:sp>
      <p:sp>
        <p:nvSpPr>
          <p:cNvPr id="21" name="Text Placeholder 5">
            <a:extLst>
              <a:ext uri="{FF2B5EF4-FFF2-40B4-BE49-F238E27FC236}">
                <a16:creationId xmlns:a16="http://schemas.microsoft.com/office/drawing/2014/main" id="{30DD7BAC-0ABF-0685-475C-70C1E3234A5C}"/>
              </a:ext>
            </a:extLst>
          </p:cNvPr>
          <p:cNvSpPr txBox="1">
            <a:spLocks/>
          </p:cNvSpPr>
          <p:nvPr/>
        </p:nvSpPr>
        <p:spPr>
          <a:xfrm>
            <a:off x="973540" y="5007448"/>
            <a:ext cx="2398310" cy="1317150"/>
          </a:xfrm>
          <a:prstGeom prst="rect">
            <a:avLst/>
          </a:prstGeom>
        </p:spPr>
        <p:txBody>
          <a:bodyPr vert="horz" lIns="0" tIns="0" rIns="0" bIns="0" rtlCol="0">
            <a:noAutofit/>
          </a:bodyPr>
          <a:lstStyle>
            <a:lvl1pPr marL="285750" indent="-285750" algn="l" defTabSz="499116" rtl="0" eaLnBrk="1" latinLnBrk="0" hangingPunct="1">
              <a:lnSpc>
                <a:spcPct val="100000"/>
              </a:lnSpc>
              <a:spcBef>
                <a:spcPts val="379"/>
              </a:spcBef>
              <a:buClr>
                <a:schemeClr val="accent1"/>
              </a:buClr>
              <a:buSzPct val="125000"/>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1pPr>
            <a:lvl2pPr marL="221761" indent="0" algn="l" defTabSz="499116" rtl="0" eaLnBrk="1" latinLnBrk="0" hangingPunct="1">
              <a:lnSpc>
                <a:spcPct val="125000"/>
              </a:lnSpc>
              <a:spcBef>
                <a:spcPts val="243"/>
              </a:spcBef>
              <a:buClr>
                <a:schemeClr val="accent1"/>
              </a:buClr>
              <a:buSzPct val="125000"/>
              <a:buFont typeface="System Font Regular"/>
              <a:buNone/>
              <a:defRPr sz="1500" b="0" i="0" kern="1200">
                <a:solidFill>
                  <a:srgbClr val="042126"/>
                </a:solidFill>
                <a:latin typeface="Arial" panose="020B0604020202020204" pitchFamily="34" charset="0"/>
                <a:ea typeface="+mn-ea"/>
                <a:cs typeface="Arial" panose="020B0604020202020204" pitchFamily="34" charset="0"/>
              </a:defRPr>
            </a:lvl2pPr>
            <a:lvl3pPr marL="1143000" indent="-228600" algn="l" defTabSz="499116" rtl="0" eaLnBrk="1" latinLnBrk="0" hangingPunct="1">
              <a:lnSpc>
                <a:spcPct val="125000"/>
              </a:lnSpc>
              <a:spcBef>
                <a:spcPts val="243"/>
              </a:spcBef>
              <a:buClr>
                <a:schemeClr val="accent1"/>
              </a:buClr>
              <a:buSzPct val="100000"/>
              <a:buFont typeface="Wingdings 3" panose="05040102010807070707" pitchFamily="18" charset="2"/>
              <a:buChar char=""/>
              <a:defRPr sz="1300" b="0" i="0" kern="1200">
                <a:solidFill>
                  <a:srgbClr val="042126"/>
                </a:solidFill>
                <a:latin typeface="Arial" panose="020B0604020202020204" pitchFamily="34" charset="0"/>
                <a:ea typeface="+mn-ea"/>
                <a:cs typeface="Arial" panose="020B0604020202020204" pitchFamily="34" charset="0"/>
              </a:defRPr>
            </a:lvl3pPr>
            <a:lvl4pPr marL="1371600"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1000" b="0" i="0" kern="1200">
                <a:solidFill>
                  <a:srgbClr val="4C4D4F"/>
                </a:solidFill>
                <a:latin typeface="Arial" panose="020B0604020202020204" pitchFamily="34" charset="0"/>
                <a:ea typeface="+mn-ea"/>
                <a:cs typeface="Arial" panose="020B0604020202020204" pitchFamily="34" charset="0"/>
              </a:defRPr>
            </a:lvl4pPr>
            <a:lvl5pPr marL="1776413"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900" b="0" i="0" kern="1200">
                <a:solidFill>
                  <a:srgbClr val="042126"/>
                </a:solidFill>
                <a:latin typeface="Arial" panose="020B0604020202020204" pitchFamily="34" charset="0"/>
                <a:ea typeface="+mn-ea"/>
                <a:cs typeface="Arial" panose="020B0604020202020204" pitchFamily="34" charset="0"/>
              </a:defRPr>
            </a:lvl5pPr>
            <a:lvl6pPr marL="1330562" indent="-221760" algn="l" defTabSz="499116" rtl="0" eaLnBrk="1" latinLnBrk="0" hangingPunct="1">
              <a:lnSpc>
                <a:spcPct val="125000"/>
              </a:lnSpc>
              <a:spcBef>
                <a:spcPts val="243"/>
              </a:spcBef>
              <a:buClr>
                <a:schemeClr val="tx2"/>
              </a:buClr>
              <a:buFont typeface="Courier New" panose="02070309020205020404" pitchFamily="49" charset="0"/>
              <a:buChar char="o"/>
              <a:defRPr sz="1091" kern="1200">
                <a:solidFill>
                  <a:srgbClr val="4C4D4F"/>
                </a:solidFill>
                <a:latin typeface="+mn-lt"/>
                <a:ea typeface="+mn-ea"/>
                <a:cs typeface="+mn-cs"/>
              </a:defRPr>
            </a:lvl6pPr>
            <a:lvl7pPr marL="1622127"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7pPr>
            <a:lvl8pPr marL="1871684"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8pPr>
            <a:lvl9pPr marL="2121243"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9pPr>
          </a:lstStyle>
          <a:p>
            <a:pPr algn="ctr"/>
            <a:r>
              <a:rPr lang="en-US" dirty="0"/>
              <a:t>H2035 – Individual Treatment</a:t>
            </a:r>
          </a:p>
          <a:p>
            <a:pPr algn="ctr"/>
            <a:r>
              <a:rPr lang="en-US" dirty="0"/>
              <a:t>H2035 HQ – Group Treatment</a:t>
            </a:r>
          </a:p>
        </p:txBody>
      </p:sp>
      <p:pic>
        <p:nvPicPr>
          <p:cNvPr id="5" name="Picture 4">
            <a:extLst>
              <a:ext uri="{FF2B5EF4-FFF2-40B4-BE49-F238E27FC236}">
                <a16:creationId xmlns:a16="http://schemas.microsoft.com/office/drawing/2014/main" id="{E4C77373-A153-76BA-26E0-8E52E378C018}"/>
              </a:ext>
            </a:extLst>
          </p:cNvPr>
          <p:cNvPicPr>
            <a:picLocks noChangeAspect="1"/>
          </p:cNvPicPr>
          <p:nvPr/>
        </p:nvPicPr>
        <p:blipFill>
          <a:blip r:embed="rId5"/>
          <a:stretch>
            <a:fillRect/>
          </a:stretch>
        </p:blipFill>
        <p:spPr>
          <a:xfrm>
            <a:off x="4243514" y="1017580"/>
            <a:ext cx="7910386" cy="3598824"/>
          </a:xfrm>
          <a:prstGeom prst="rect">
            <a:avLst/>
          </a:prstGeom>
        </p:spPr>
      </p:pic>
    </p:spTree>
    <p:extLst>
      <p:ext uri="{BB962C8B-B14F-4D97-AF65-F5344CB8AC3E}">
        <p14:creationId xmlns:p14="http://schemas.microsoft.com/office/powerpoint/2010/main" val="1558477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34F1F3-073A-C9A9-4894-4F85A0948B52}"/>
              </a:ext>
            </a:extLst>
          </p:cNvPr>
          <p:cNvSpPr>
            <a:spLocks noGrp="1"/>
          </p:cNvSpPr>
          <p:nvPr>
            <p:ph type="body" sz="quarter" idx="11"/>
          </p:nvPr>
        </p:nvSpPr>
        <p:spPr>
          <a:ln>
            <a:solidFill>
              <a:srgbClr val="1C8B38"/>
            </a:solidFill>
          </a:ln>
        </p:spPr>
        <p:txBody>
          <a:bodyPr vert="horz" lIns="0" tIns="0" rIns="0" bIns="0" rtlCol="0" anchor="t">
            <a:normAutofit/>
          </a:bodyPr>
          <a:lstStyle/>
          <a:p>
            <a:pPr marL="221615" indent="-221615"/>
            <a:endParaRPr lang="en-US" sz="1800" dirty="0">
              <a:latin typeface="Arial"/>
              <a:cs typeface="Arial"/>
            </a:endParaRPr>
          </a:p>
          <a:p>
            <a:pPr marL="221615" indent="-221615"/>
            <a:r>
              <a:rPr lang="en-US" sz="1800" dirty="0">
                <a:latin typeface="Arial"/>
                <a:cs typeface="Arial"/>
              </a:rPr>
              <a:t>A second claim will have to be submitted using the authorization number that you receive from </a:t>
            </a:r>
            <a:r>
              <a:rPr lang="en-US" sz="1800" dirty="0" err="1">
                <a:latin typeface="Arial"/>
                <a:cs typeface="Arial"/>
              </a:rPr>
              <a:t>Acentra</a:t>
            </a:r>
            <a:r>
              <a:rPr lang="en-US" sz="1800" dirty="0">
                <a:latin typeface="Arial"/>
                <a:cs typeface="Arial"/>
              </a:rPr>
              <a:t> to bill for services over 6 hours/units per day and/or 30 hours/units per week. </a:t>
            </a:r>
            <a:endParaRPr lang="en-US" sz="1650">
              <a:latin typeface="Arial"/>
              <a:cs typeface="Arial"/>
            </a:endParaRPr>
          </a:p>
        </p:txBody>
      </p:sp>
      <p:sp>
        <p:nvSpPr>
          <p:cNvPr id="3" name="Text Placeholder 2">
            <a:extLst>
              <a:ext uri="{FF2B5EF4-FFF2-40B4-BE49-F238E27FC236}">
                <a16:creationId xmlns:a16="http://schemas.microsoft.com/office/drawing/2014/main" id="{05E73430-B130-2379-8AB5-9914749E4F47}"/>
              </a:ext>
            </a:extLst>
          </p:cNvPr>
          <p:cNvSpPr>
            <a:spLocks noGrp="1"/>
          </p:cNvSpPr>
          <p:nvPr>
            <p:ph type="body" sz="quarter" idx="12"/>
          </p:nvPr>
        </p:nvSpPr>
        <p:spPr>
          <a:ln>
            <a:solidFill>
              <a:srgbClr val="1C8B38"/>
            </a:solidFill>
          </a:ln>
        </p:spPr>
        <p:txBody>
          <a:bodyPr vert="horz" lIns="0" tIns="0" rIns="0" bIns="0" rtlCol="0" anchor="t">
            <a:normAutofit/>
          </a:bodyPr>
          <a:lstStyle/>
          <a:p>
            <a:pPr marL="221615" indent="-221615"/>
            <a:endParaRPr lang="en-US" sz="1800" dirty="0">
              <a:latin typeface="Arial"/>
              <a:cs typeface="Arial"/>
            </a:endParaRPr>
          </a:p>
          <a:p>
            <a:pPr marL="221615" indent="-221615"/>
            <a:r>
              <a:rPr lang="en-US" sz="1800" dirty="0">
                <a:latin typeface="Arial"/>
                <a:cs typeface="Arial"/>
              </a:rPr>
              <a:t>A week is defined as a rolling 7-day period.  </a:t>
            </a:r>
          </a:p>
          <a:p>
            <a:pPr marL="221615" indent="-221615"/>
            <a:r>
              <a:rPr lang="en-US" sz="1800" dirty="0">
                <a:latin typeface="Arial"/>
                <a:cs typeface="Arial"/>
              </a:rPr>
              <a:t>The authorization is given for a maximum of 28 days. </a:t>
            </a:r>
          </a:p>
        </p:txBody>
      </p:sp>
      <p:sp>
        <p:nvSpPr>
          <p:cNvPr id="4" name="Text Placeholder 3">
            <a:extLst>
              <a:ext uri="{FF2B5EF4-FFF2-40B4-BE49-F238E27FC236}">
                <a16:creationId xmlns:a16="http://schemas.microsoft.com/office/drawing/2014/main" id="{50C9AC1B-219D-0ECF-D340-A8191B1DDED7}"/>
              </a:ext>
            </a:extLst>
          </p:cNvPr>
          <p:cNvSpPr>
            <a:spLocks noGrp="1"/>
          </p:cNvSpPr>
          <p:nvPr>
            <p:ph type="body" sz="quarter" idx="13"/>
          </p:nvPr>
        </p:nvSpPr>
        <p:spPr>
          <a:ln>
            <a:solidFill>
              <a:srgbClr val="1C8B38"/>
            </a:solidFill>
          </a:ln>
        </p:spPr>
        <p:txBody>
          <a:bodyPr vert="horz" lIns="0" tIns="0" rIns="0" bIns="0" rtlCol="0" anchor="t">
            <a:normAutofit/>
          </a:bodyPr>
          <a:lstStyle/>
          <a:p>
            <a:pPr marL="221615" indent="-221615"/>
            <a:r>
              <a:rPr lang="en-US" sz="1800" dirty="0">
                <a:latin typeface="Arial"/>
                <a:cs typeface="Arial"/>
              </a:rPr>
              <a:t>This process will require split billing for anything that goes over the 6 hours/units per day; </a:t>
            </a:r>
            <a:r>
              <a:rPr lang="en-US" sz="1800" u="sng" dirty="0">
                <a:latin typeface="Arial"/>
                <a:cs typeface="Arial"/>
              </a:rPr>
              <a:t>and/or</a:t>
            </a:r>
            <a:r>
              <a:rPr lang="en-US" sz="1800" dirty="0">
                <a:latin typeface="Arial"/>
                <a:cs typeface="Arial"/>
              </a:rPr>
              <a:t> the 30 hours/units per week. </a:t>
            </a:r>
          </a:p>
          <a:p>
            <a:pPr marL="221615" indent="-221615"/>
            <a:r>
              <a:rPr lang="en-US" sz="1800" dirty="0">
                <a:latin typeface="Arial"/>
                <a:cs typeface="Arial"/>
              </a:rPr>
              <a:t>As providers you will need to submit one claim for services provided that are up to six hours/units a day or 30 hours/units a week using your normal process.  </a:t>
            </a:r>
            <a:endParaRPr lang="en-US" sz="1650" dirty="0"/>
          </a:p>
        </p:txBody>
      </p:sp>
      <p:sp>
        <p:nvSpPr>
          <p:cNvPr id="5" name="Title 4">
            <a:extLst>
              <a:ext uri="{FF2B5EF4-FFF2-40B4-BE49-F238E27FC236}">
                <a16:creationId xmlns:a16="http://schemas.microsoft.com/office/drawing/2014/main" id="{4DD99DF9-DE68-6E23-6FFC-7AB415DF0948}"/>
              </a:ext>
            </a:extLst>
          </p:cNvPr>
          <p:cNvSpPr>
            <a:spLocks noGrp="1"/>
          </p:cNvSpPr>
          <p:nvPr>
            <p:ph type="title"/>
          </p:nvPr>
        </p:nvSpPr>
        <p:spPr/>
        <p:txBody>
          <a:bodyPr/>
          <a:lstStyle/>
          <a:p>
            <a:r>
              <a:rPr lang="en-US" dirty="0">
                <a:latin typeface="Arial"/>
                <a:cs typeface="Arial"/>
              </a:rPr>
              <a:t>Split Billing Required</a:t>
            </a:r>
            <a:endParaRPr lang="en-US" dirty="0" err="1"/>
          </a:p>
        </p:txBody>
      </p:sp>
    </p:spTree>
    <p:extLst>
      <p:ext uri="{BB962C8B-B14F-4D97-AF65-F5344CB8AC3E}">
        <p14:creationId xmlns:p14="http://schemas.microsoft.com/office/powerpoint/2010/main" val="28702744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47FAD1E4-B4DE-6982-F90F-D1C395E1DBBB}"/>
              </a:ext>
            </a:extLst>
          </p:cNvPr>
          <p:cNvSpPr>
            <a:spLocks noGrp="1"/>
          </p:cNvSpPr>
          <p:nvPr>
            <p:ph type="body" sz="quarter" idx="21"/>
          </p:nvPr>
        </p:nvSpPr>
        <p:spPr/>
        <p:txBody>
          <a:bodyPr/>
          <a:lstStyle/>
          <a:p>
            <a:endParaRPr lang="en-US"/>
          </a:p>
        </p:txBody>
      </p:sp>
      <p:sp>
        <p:nvSpPr>
          <p:cNvPr id="11" name="Title 10">
            <a:extLst>
              <a:ext uri="{FF2B5EF4-FFF2-40B4-BE49-F238E27FC236}">
                <a16:creationId xmlns:a16="http://schemas.microsoft.com/office/drawing/2014/main" id="{486E138F-D5D1-21C0-256D-ADA72B1F159D}"/>
              </a:ext>
            </a:extLst>
          </p:cNvPr>
          <p:cNvSpPr>
            <a:spLocks noGrp="1"/>
          </p:cNvSpPr>
          <p:nvPr>
            <p:ph type="title"/>
          </p:nvPr>
        </p:nvSpPr>
        <p:spPr/>
        <p:txBody>
          <a:bodyPr/>
          <a:lstStyle/>
          <a:p>
            <a:r>
              <a:rPr lang="en-US" dirty="0"/>
              <a:t>Portal Case Creation – Questionnaires</a:t>
            </a:r>
          </a:p>
        </p:txBody>
      </p:sp>
      <p:pic>
        <p:nvPicPr>
          <p:cNvPr id="19" name="Online Image Placeholder 18" descr="Badge 7 with solid fill">
            <a:extLst>
              <a:ext uri="{FF2B5EF4-FFF2-40B4-BE49-F238E27FC236}">
                <a16:creationId xmlns:a16="http://schemas.microsoft.com/office/drawing/2014/main" id="{3A6A7315-6B7F-F7F9-14A4-36E911B24D67}"/>
              </a:ext>
            </a:extLst>
          </p:cNvPr>
          <p:cNvPicPr>
            <a:picLocks noGrp="1" noChangeAspect="1"/>
          </p:cNvPicPr>
          <p:nvPr>
            <p:ph type="clipArt" sz="quarter" idx="2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960562" y="2616200"/>
            <a:ext cx="684213" cy="684213"/>
          </a:xfrm>
        </p:spPr>
      </p:pic>
      <p:sp>
        <p:nvSpPr>
          <p:cNvPr id="13" name="Online Image Placeholder 12">
            <a:extLst>
              <a:ext uri="{FF2B5EF4-FFF2-40B4-BE49-F238E27FC236}">
                <a16:creationId xmlns:a16="http://schemas.microsoft.com/office/drawing/2014/main" id="{235D0BB1-227A-D6CF-A990-24F122E73E23}"/>
              </a:ext>
            </a:extLst>
          </p:cNvPr>
          <p:cNvSpPr>
            <a:spLocks noGrp="1"/>
          </p:cNvSpPr>
          <p:nvPr>
            <p:ph type="clipArt" sz="quarter" idx="26"/>
          </p:nvPr>
        </p:nvSpPr>
        <p:spPr/>
        <p:txBody>
          <a:bodyPr/>
          <a:lstStyle/>
          <a:p>
            <a:endParaRPr lang="en-US"/>
          </a:p>
        </p:txBody>
      </p:sp>
      <p:sp>
        <p:nvSpPr>
          <p:cNvPr id="14" name="Online Image Placeholder 13">
            <a:extLst>
              <a:ext uri="{FF2B5EF4-FFF2-40B4-BE49-F238E27FC236}">
                <a16:creationId xmlns:a16="http://schemas.microsoft.com/office/drawing/2014/main" id="{FCD9F23D-2864-5C31-E295-CA9D51634887}"/>
              </a:ext>
            </a:extLst>
          </p:cNvPr>
          <p:cNvSpPr>
            <a:spLocks noGrp="1"/>
          </p:cNvSpPr>
          <p:nvPr>
            <p:ph type="clipArt" sz="quarter" idx="27"/>
          </p:nvPr>
        </p:nvSpPr>
        <p:spPr/>
        <p:txBody>
          <a:bodyPr/>
          <a:lstStyle/>
          <a:p>
            <a:endParaRPr lang="en-US"/>
          </a:p>
        </p:txBody>
      </p:sp>
      <p:sp>
        <p:nvSpPr>
          <p:cNvPr id="17" name="Text Placeholder 1">
            <a:extLst>
              <a:ext uri="{FF2B5EF4-FFF2-40B4-BE49-F238E27FC236}">
                <a16:creationId xmlns:a16="http://schemas.microsoft.com/office/drawing/2014/main" id="{99EAD7FB-9FAC-AE96-A716-A081A675BA0C}"/>
              </a:ext>
            </a:extLst>
          </p:cNvPr>
          <p:cNvSpPr txBox="1">
            <a:spLocks/>
          </p:cNvSpPr>
          <p:nvPr/>
        </p:nvSpPr>
        <p:spPr>
          <a:xfrm>
            <a:off x="4560909" y="4709138"/>
            <a:ext cx="7125975" cy="1612149"/>
          </a:xfrm>
          <a:prstGeom prst="rect">
            <a:avLst/>
          </a:prstGeom>
          <a:solidFill>
            <a:srgbClr val="F2FBFC"/>
          </a:solidFill>
          <a:ln>
            <a:solidFill>
              <a:srgbClr val="042126"/>
            </a:solidFill>
          </a:ln>
        </p:spPr>
        <p:txBody>
          <a:bodyPr vert="horz" lIns="0" tIns="0" rIns="0" bIns="0" rtlCol="0">
            <a:noAutofit/>
          </a:bodyPr>
          <a:lstStyle>
            <a:lvl1pPr marL="0" indent="0" algn="ctr" defTabSz="499116" rtl="0" eaLnBrk="1" latinLnBrk="0" hangingPunct="1">
              <a:lnSpc>
                <a:spcPct val="100000"/>
              </a:lnSpc>
              <a:spcBef>
                <a:spcPts val="379"/>
              </a:spcBef>
              <a:buClr>
                <a:schemeClr val="accent1"/>
              </a:buClr>
              <a:buSzPct val="125000"/>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1pPr>
            <a:lvl2pPr marL="221761" indent="0" algn="l" defTabSz="499116" rtl="0" eaLnBrk="1" latinLnBrk="0" hangingPunct="1">
              <a:lnSpc>
                <a:spcPct val="125000"/>
              </a:lnSpc>
              <a:spcBef>
                <a:spcPts val="243"/>
              </a:spcBef>
              <a:buClr>
                <a:schemeClr val="accent1"/>
              </a:buClr>
              <a:buSzPct val="125000"/>
              <a:buFont typeface="System Font Regular"/>
              <a:buNone/>
              <a:defRPr sz="1500" b="0" i="0" kern="1200">
                <a:solidFill>
                  <a:srgbClr val="042126"/>
                </a:solidFill>
                <a:latin typeface="Arial" panose="020B0604020202020204" pitchFamily="34" charset="0"/>
                <a:ea typeface="+mn-ea"/>
                <a:cs typeface="Arial" panose="020B0604020202020204" pitchFamily="34" charset="0"/>
              </a:defRPr>
            </a:lvl2pPr>
            <a:lvl3pPr marL="1143000" indent="-228600" algn="l" defTabSz="499116" rtl="0" eaLnBrk="1" latinLnBrk="0" hangingPunct="1">
              <a:lnSpc>
                <a:spcPct val="125000"/>
              </a:lnSpc>
              <a:spcBef>
                <a:spcPts val="243"/>
              </a:spcBef>
              <a:buClr>
                <a:schemeClr val="accent1"/>
              </a:buClr>
              <a:buSzPct val="100000"/>
              <a:buFont typeface="Wingdings 3" panose="05040102010807070707" pitchFamily="18" charset="2"/>
              <a:buChar char=""/>
              <a:defRPr sz="1300" b="0" i="0" kern="1200">
                <a:solidFill>
                  <a:srgbClr val="042126"/>
                </a:solidFill>
                <a:latin typeface="Arial" panose="020B0604020202020204" pitchFamily="34" charset="0"/>
                <a:ea typeface="+mn-ea"/>
                <a:cs typeface="Arial" panose="020B0604020202020204" pitchFamily="34" charset="0"/>
              </a:defRPr>
            </a:lvl3pPr>
            <a:lvl4pPr marL="1371600"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1000" b="0" i="0" kern="1200">
                <a:solidFill>
                  <a:srgbClr val="4C4D4F"/>
                </a:solidFill>
                <a:latin typeface="Arial" panose="020B0604020202020204" pitchFamily="34" charset="0"/>
                <a:ea typeface="+mn-ea"/>
                <a:cs typeface="Arial" panose="020B0604020202020204" pitchFamily="34" charset="0"/>
              </a:defRPr>
            </a:lvl4pPr>
            <a:lvl5pPr marL="1776413"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900" b="0" i="0" kern="1200">
                <a:solidFill>
                  <a:srgbClr val="042126"/>
                </a:solidFill>
                <a:latin typeface="Arial" panose="020B0604020202020204" pitchFamily="34" charset="0"/>
                <a:ea typeface="+mn-ea"/>
                <a:cs typeface="Arial" panose="020B0604020202020204" pitchFamily="34" charset="0"/>
              </a:defRPr>
            </a:lvl5pPr>
            <a:lvl6pPr marL="1330562" indent="-221760" algn="l" defTabSz="499116" rtl="0" eaLnBrk="1" latinLnBrk="0" hangingPunct="1">
              <a:lnSpc>
                <a:spcPct val="125000"/>
              </a:lnSpc>
              <a:spcBef>
                <a:spcPts val="243"/>
              </a:spcBef>
              <a:buClr>
                <a:schemeClr val="tx2"/>
              </a:buClr>
              <a:buFont typeface="Courier New" panose="02070309020205020404" pitchFamily="49" charset="0"/>
              <a:buChar char="o"/>
              <a:defRPr sz="1091" kern="1200">
                <a:solidFill>
                  <a:srgbClr val="4C4D4F"/>
                </a:solidFill>
                <a:latin typeface="+mn-lt"/>
                <a:ea typeface="+mn-ea"/>
                <a:cs typeface="+mn-cs"/>
              </a:defRPr>
            </a:lvl6pPr>
            <a:lvl7pPr marL="1622127"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7pPr>
            <a:lvl8pPr marL="1871684"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8pPr>
            <a:lvl9pPr marL="2121243"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9pPr>
          </a:lstStyle>
          <a:p>
            <a:endParaRPr lang="en-US" dirty="0"/>
          </a:p>
          <a:p>
            <a:r>
              <a:rPr lang="en-US" dirty="0"/>
              <a:t>Complete the Questionnaire</a:t>
            </a:r>
          </a:p>
          <a:p>
            <a:endParaRPr lang="en-US" dirty="0"/>
          </a:p>
          <a:p>
            <a:pPr marL="285750" indent="-285750">
              <a:buFont typeface="Arial" panose="020B0604020202020204" pitchFamily="34" charset="0"/>
              <a:buChar char="•"/>
            </a:pPr>
            <a:r>
              <a:rPr lang="en-US" b="0" dirty="0"/>
              <a:t>Click on the title of the Questionnaire, or </a:t>
            </a:r>
          </a:p>
          <a:p>
            <a:r>
              <a:rPr lang="en-US" b="0" dirty="0"/>
              <a:t>“Open” to complete the questionnaire. </a:t>
            </a:r>
            <a:endParaRPr lang="en-US" dirty="0"/>
          </a:p>
        </p:txBody>
      </p:sp>
      <p:pic>
        <p:nvPicPr>
          <p:cNvPr id="3" name="Picture 2">
            <a:extLst>
              <a:ext uri="{FF2B5EF4-FFF2-40B4-BE49-F238E27FC236}">
                <a16:creationId xmlns:a16="http://schemas.microsoft.com/office/drawing/2014/main" id="{F60982D0-26A6-738A-2A33-9E407700ED0C}"/>
              </a:ext>
            </a:extLst>
          </p:cNvPr>
          <p:cNvPicPr>
            <a:picLocks noChangeAspect="1"/>
          </p:cNvPicPr>
          <p:nvPr/>
        </p:nvPicPr>
        <p:blipFill rotWithShape="1">
          <a:blip r:embed="rId5"/>
          <a:srcRect l="-11068" t="-4081" r="23341" b="4081"/>
          <a:stretch/>
        </p:blipFill>
        <p:spPr>
          <a:xfrm>
            <a:off x="2850701" y="1386473"/>
            <a:ext cx="9341299" cy="2459071"/>
          </a:xfrm>
          <a:prstGeom prst="rect">
            <a:avLst/>
          </a:prstGeom>
        </p:spPr>
      </p:pic>
    </p:spTree>
    <p:extLst>
      <p:ext uri="{BB962C8B-B14F-4D97-AF65-F5344CB8AC3E}">
        <p14:creationId xmlns:p14="http://schemas.microsoft.com/office/powerpoint/2010/main" val="27090157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86E138F-D5D1-21C0-256D-ADA72B1F159D}"/>
              </a:ext>
            </a:extLst>
          </p:cNvPr>
          <p:cNvSpPr>
            <a:spLocks noGrp="1"/>
          </p:cNvSpPr>
          <p:nvPr>
            <p:ph type="title"/>
          </p:nvPr>
        </p:nvSpPr>
        <p:spPr/>
        <p:txBody>
          <a:bodyPr/>
          <a:lstStyle/>
          <a:p>
            <a:r>
              <a:rPr lang="en-US"/>
              <a:t>Portal Case Creation – </a:t>
            </a:r>
            <a:r>
              <a:rPr lang="en-US" sz="3600"/>
              <a:t>Questionnaire Data Needed</a:t>
            </a:r>
            <a:endParaRPr lang="en-US" sz="3600" dirty="0"/>
          </a:p>
        </p:txBody>
      </p:sp>
      <p:pic>
        <p:nvPicPr>
          <p:cNvPr id="19" name="Online Image Placeholder 18" descr="Badge 7 outline">
            <a:extLst>
              <a:ext uri="{FF2B5EF4-FFF2-40B4-BE49-F238E27FC236}">
                <a16:creationId xmlns:a16="http://schemas.microsoft.com/office/drawing/2014/main" id="{3A6A7315-6B7F-F7F9-14A4-36E911B24D67}"/>
              </a:ext>
            </a:extLst>
          </p:cNvPr>
          <p:cNvPicPr>
            <a:picLocks noGrp="1" noChangeAspect="1"/>
          </p:cNvPicPr>
          <p:nvPr>
            <p:ph type="clipArt" sz="quarter" idx="2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960562" y="2616200"/>
            <a:ext cx="684213" cy="684213"/>
          </a:xfrm>
        </p:spPr>
      </p:pic>
      <p:sp>
        <p:nvSpPr>
          <p:cNvPr id="13" name="Online Image Placeholder 12">
            <a:extLst>
              <a:ext uri="{FF2B5EF4-FFF2-40B4-BE49-F238E27FC236}">
                <a16:creationId xmlns:a16="http://schemas.microsoft.com/office/drawing/2014/main" id="{235D0BB1-227A-D6CF-A990-24F122E73E23}"/>
              </a:ext>
            </a:extLst>
          </p:cNvPr>
          <p:cNvSpPr>
            <a:spLocks noGrp="1"/>
          </p:cNvSpPr>
          <p:nvPr>
            <p:ph type="clipArt" sz="quarter" idx="26"/>
          </p:nvPr>
        </p:nvSpPr>
        <p:spPr/>
        <p:txBody>
          <a:bodyPr/>
          <a:lstStyle/>
          <a:p>
            <a:endParaRPr lang="en-US"/>
          </a:p>
        </p:txBody>
      </p:sp>
      <p:sp>
        <p:nvSpPr>
          <p:cNvPr id="14" name="Online Image Placeholder 13">
            <a:extLst>
              <a:ext uri="{FF2B5EF4-FFF2-40B4-BE49-F238E27FC236}">
                <a16:creationId xmlns:a16="http://schemas.microsoft.com/office/drawing/2014/main" id="{FCD9F23D-2864-5C31-E295-CA9D51634887}"/>
              </a:ext>
            </a:extLst>
          </p:cNvPr>
          <p:cNvSpPr>
            <a:spLocks noGrp="1"/>
          </p:cNvSpPr>
          <p:nvPr>
            <p:ph type="clipArt" sz="quarter" idx="27"/>
          </p:nvPr>
        </p:nvSpPr>
        <p:spPr/>
        <p:txBody>
          <a:bodyPr/>
          <a:lstStyle/>
          <a:p>
            <a:endParaRPr lang="en-US"/>
          </a:p>
        </p:txBody>
      </p:sp>
      <p:pic>
        <p:nvPicPr>
          <p:cNvPr id="5" name="Picture 4">
            <a:extLst>
              <a:ext uri="{FF2B5EF4-FFF2-40B4-BE49-F238E27FC236}">
                <a16:creationId xmlns:a16="http://schemas.microsoft.com/office/drawing/2014/main" id="{F7B52458-A18F-3FC0-5017-CF68F3DAE5EE}"/>
              </a:ext>
            </a:extLst>
          </p:cNvPr>
          <p:cNvPicPr>
            <a:picLocks noChangeAspect="1"/>
          </p:cNvPicPr>
          <p:nvPr/>
        </p:nvPicPr>
        <p:blipFill>
          <a:blip r:embed="rId5"/>
          <a:stretch>
            <a:fillRect/>
          </a:stretch>
        </p:blipFill>
        <p:spPr>
          <a:xfrm>
            <a:off x="4161453" y="1606927"/>
            <a:ext cx="7750628" cy="3842150"/>
          </a:xfrm>
          <a:prstGeom prst="rect">
            <a:avLst/>
          </a:prstGeom>
        </p:spPr>
      </p:pic>
      <p:sp>
        <p:nvSpPr>
          <p:cNvPr id="4" name="TextBox 3">
            <a:extLst>
              <a:ext uri="{FF2B5EF4-FFF2-40B4-BE49-F238E27FC236}">
                <a16:creationId xmlns:a16="http://schemas.microsoft.com/office/drawing/2014/main" id="{3F788FF9-561E-FC59-2675-BDF97D481E26}"/>
              </a:ext>
            </a:extLst>
          </p:cNvPr>
          <p:cNvSpPr txBox="1"/>
          <p:nvPr/>
        </p:nvSpPr>
        <p:spPr>
          <a:xfrm>
            <a:off x="1312510" y="6073147"/>
            <a:ext cx="8801100" cy="646331"/>
          </a:xfrm>
          <a:prstGeom prst="rect">
            <a:avLst/>
          </a:prstGeom>
          <a:noFill/>
        </p:spPr>
        <p:txBody>
          <a:bodyPr wrap="square" rtlCol="0">
            <a:spAutoFit/>
          </a:bodyPr>
          <a:lstStyle/>
          <a:p>
            <a:pPr algn="ctr"/>
            <a:r>
              <a:rPr lang="en-US" dirty="0">
                <a:solidFill>
                  <a:srgbClr val="FF0000"/>
                </a:solidFill>
              </a:rPr>
              <a:t>This questionnaire must be completed to provide clinical justification for need of more than 6 hours of services/day or more than 30 hours of services/week.  </a:t>
            </a:r>
          </a:p>
        </p:txBody>
      </p:sp>
      <p:sp>
        <p:nvSpPr>
          <p:cNvPr id="8" name="Text Placeholder 5">
            <a:extLst>
              <a:ext uri="{FF2B5EF4-FFF2-40B4-BE49-F238E27FC236}">
                <a16:creationId xmlns:a16="http://schemas.microsoft.com/office/drawing/2014/main" id="{4E6E3593-6431-D64F-B6AB-F3C430423B67}"/>
              </a:ext>
            </a:extLst>
          </p:cNvPr>
          <p:cNvSpPr txBox="1">
            <a:spLocks/>
          </p:cNvSpPr>
          <p:nvPr/>
        </p:nvSpPr>
        <p:spPr>
          <a:xfrm>
            <a:off x="1103513" y="4450496"/>
            <a:ext cx="2398310" cy="1317150"/>
          </a:xfrm>
          <a:prstGeom prst="rect">
            <a:avLst/>
          </a:prstGeom>
        </p:spPr>
        <p:txBody>
          <a:bodyPr vert="horz" lIns="0" tIns="0" rIns="0" bIns="0" rtlCol="0">
            <a:noAutofit/>
          </a:bodyPr>
          <a:lstStyle>
            <a:lvl1pPr marL="285750" indent="-285750" algn="l" defTabSz="499116" rtl="0" eaLnBrk="1" latinLnBrk="0" hangingPunct="1">
              <a:lnSpc>
                <a:spcPct val="100000"/>
              </a:lnSpc>
              <a:spcBef>
                <a:spcPts val="379"/>
              </a:spcBef>
              <a:buClr>
                <a:schemeClr val="accent1"/>
              </a:buClr>
              <a:buSzPct val="125000"/>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1pPr>
            <a:lvl2pPr marL="221761" indent="0" algn="l" defTabSz="499116" rtl="0" eaLnBrk="1" latinLnBrk="0" hangingPunct="1">
              <a:lnSpc>
                <a:spcPct val="125000"/>
              </a:lnSpc>
              <a:spcBef>
                <a:spcPts val="243"/>
              </a:spcBef>
              <a:buClr>
                <a:schemeClr val="accent1"/>
              </a:buClr>
              <a:buSzPct val="125000"/>
              <a:buFont typeface="System Font Regular"/>
              <a:buNone/>
              <a:defRPr sz="1500" b="0" i="0" kern="1200">
                <a:solidFill>
                  <a:srgbClr val="042126"/>
                </a:solidFill>
                <a:latin typeface="Arial" panose="020B0604020202020204" pitchFamily="34" charset="0"/>
                <a:ea typeface="+mn-ea"/>
                <a:cs typeface="Arial" panose="020B0604020202020204" pitchFamily="34" charset="0"/>
              </a:defRPr>
            </a:lvl2pPr>
            <a:lvl3pPr marL="1143000" indent="-228600" algn="l" defTabSz="499116" rtl="0" eaLnBrk="1" latinLnBrk="0" hangingPunct="1">
              <a:lnSpc>
                <a:spcPct val="125000"/>
              </a:lnSpc>
              <a:spcBef>
                <a:spcPts val="243"/>
              </a:spcBef>
              <a:buClr>
                <a:schemeClr val="accent1"/>
              </a:buClr>
              <a:buSzPct val="100000"/>
              <a:buFont typeface="Wingdings 3" panose="05040102010807070707" pitchFamily="18" charset="2"/>
              <a:buChar char=""/>
              <a:defRPr sz="1300" b="0" i="0" kern="1200">
                <a:solidFill>
                  <a:srgbClr val="042126"/>
                </a:solidFill>
                <a:latin typeface="Arial" panose="020B0604020202020204" pitchFamily="34" charset="0"/>
                <a:ea typeface="+mn-ea"/>
                <a:cs typeface="Arial" panose="020B0604020202020204" pitchFamily="34" charset="0"/>
              </a:defRPr>
            </a:lvl3pPr>
            <a:lvl4pPr marL="1371600"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1000" b="0" i="0" kern="1200">
                <a:solidFill>
                  <a:srgbClr val="4C4D4F"/>
                </a:solidFill>
                <a:latin typeface="Arial" panose="020B0604020202020204" pitchFamily="34" charset="0"/>
                <a:ea typeface="+mn-ea"/>
                <a:cs typeface="Arial" panose="020B0604020202020204" pitchFamily="34" charset="0"/>
              </a:defRPr>
            </a:lvl4pPr>
            <a:lvl5pPr marL="1776413"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900" b="0" i="0" kern="1200">
                <a:solidFill>
                  <a:srgbClr val="042126"/>
                </a:solidFill>
                <a:latin typeface="Arial" panose="020B0604020202020204" pitchFamily="34" charset="0"/>
                <a:ea typeface="+mn-ea"/>
                <a:cs typeface="Arial" panose="020B0604020202020204" pitchFamily="34" charset="0"/>
              </a:defRPr>
            </a:lvl5pPr>
            <a:lvl6pPr marL="1330562" indent="-221760" algn="l" defTabSz="499116" rtl="0" eaLnBrk="1" latinLnBrk="0" hangingPunct="1">
              <a:lnSpc>
                <a:spcPct val="125000"/>
              </a:lnSpc>
              <a:spcBef>
                <a:spcPts val="243"/>
              </a:spcBef>
              <a:buClr>
                <a:schemeClr val="tx2"/>
              </a:buClr>
              <a:buFont typeface="Courier New" panose="02070309020205020404" pitchFamily="49" charset="0"/>
              <a:buChar char="o"/>
              <a:defRPr sz="1091" kern="1200">
                <a:solidFill>
                  <a:srgbClr val="4C4D4F"/>
                </a:solidFill>
                <a:latin typeface="+mn-lt"/>
                <a:ea typeface="+mn-ea"/>
                <a:cs typeface="+mn-cs"/>
              </a:defRPr>
            </a:lvl6pPr>
            <a:lvl7pPr marL="1622127"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7pPr>
            <a:lvl8pPr marL="1871684"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8pPr>
            <a:lvl9pPr marL="2121243"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9pPr>
          </a:lstStyle>
          <a:p>
            <a:pPr algn="ctr"/>
            <a:r>
              <a:rPr lang="en-US" dirty="0"/>
              <a:t>Click “Mark as Complete”</a:t>
            </a:r>
          </a:p>
        </p:txBody>
      </p:sp>
    </p:spTree>
    <p:extLst>
      <p:ext uri="{BB962C8B-B14F-4D97-AF65-F5344CB8AC3E}">
        <p14:creationId xmlns:p14="http://schemas.microsoft.com/office/powerpoint/2010/main" val="42776467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9CCB3-E695-7E6F-E537-ECD9FECD39A0}"/>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23A0E78D-7209-F751-771F-3FF337C79E0E}"/>
              </a:ext>
            </a:extLst>
          </p:cNvPr>
          <p:cNvSpPr>
            <a:spLocks noGrp="1"/>
          </p:cNvSpPr>
          <p:nvPr>
            <p:ph type="title"/>
          </p:nvPr>
        </p:nvSpPr>
        <p:spPr/>
        <p:txBody>
          <a:bodyPr/>
          <a:lstStyle/>
          <a:p>
            <a:r>
              <a:rPr lang="en-US" b="1"/>
              <a:t>Portal Case Creation – </a:t>
            </a:r>
            <a:r>
              <a:rPr lang="en-US" sz="3600" b="1"/>
              <a:t>Questionnaire Data Needed</a:t>
            </a:r>
            <a:endParaRPr lang="en-US" sz="3600" b="1" dirty="0"/>
          </a:p>
        </p:txBody>
      </p:sp>
      <p:pic>
        <p:nvPicPr>
          <p:cNvPr id="19" name="Online Image Placeholder 18" descr="Badge 7 outline">
            <a:extLst>
              <a:ext uri="{FF2B5EF4-FFF2-40B4-BE49-F238E27FC236}">
                <a16:creationId xmlns:a16="http://schemas.microsoft.com/office/drawing/2014/main" id="{7AD2889E-F552-6F43-56C8-64BD9C8405AC}"/>
              </a:ext>
            </a:extLst>
          </p:cNvPr>
          <p:cNvPicPr>
            <a:picLocks noGrp="1" noChangeAspect="1"/>
          </p:cNvPicPr>
          <p:nvPr>
            <p:ph type="clipArt" sz="quarter" idx="2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960562" y="2616200"/>
            <a:ext cx="684213" cy="684213"/>
          </a:xfrm>
        </p:spPr>
      </p:pic>
      <p:sp>
        <p:nvSpPr>
          <p:cNvPr id="13" name="Online Image Placeholder 12">
            <a:extLst>
              <a:ext uri="{FF2B5EF4-FFF2-40B4-BE49-F238E27FC236}">
                <a16:creationId xmlns:a16="http://schemas.microsoft.com/office/drawing/2014/main" id="{32217FD4-D95C-3033-F6E4-56A99AF19558}"/>
              </a:ext>
            </a:extLst>
          </p:cNvPr>
          <p:cNvSpPr>
            <a:spLocks noGrp="1"/>
          </p:cNvSpPr>
          <p:nvPr>
            <p:ph type="clipArt" sz="quarter" idx="26"/>
          </p:nvPr>
        </p:nvSpPr>
        <p:spPr/>
        <p:txBody>
          <a:bodyPr/>
          <a:lstStyle/>
          <a:p>
            <a:endParaRPr lang="en-US" b="1"/>
          </a:p>
        </p:txBody>
      </p:sp>
      <p:sp>
        <p:nvSpPr>
          <p:cNvPr id="14" name="Online Image Placeholder 13">
            <a:extLst>
              <a:ext uri="{FF2B5EF4-FFF2-40B4-BE49-F238E27FC236}">
                <a16:creationId xmlns:a16="http://schemas.microsoft.com/office/drawing/2014/main" id="{B5654E3D-3F69-52B8-C3DE-6B7B882683BB}"/>
              </a:ext>
            </a:extLst>
          </p:cNvPr>
          <p:cNvSpPr>
            <a:spLocks noGrp="1"/>
          </p:cNvSpPr>
          <p:nvPr>
            <p:ph type="clipArt" sz="quarter" idx="27"/>
          </p:nvPr>
        </p:nvSpPr>
        <p:spPr/>
        <p:txBody>
          <a:bodyPr/>
          <a:lstStyle/>
          <a:p>
            <a:endParaRPr lang="en-US" b="1"/>
          </a:p>
        </p:txBody>
      </p:sp>
      <p:sp>
        <p:nvSpPr>
          <p:cNvPr id="4" name="TextBox 3">
            <a:extLst>
              <a:ext uri="{FF2B5EF4-FFF2-40B4-BE49-F238E27FC236}">
                <a16:creationId xmlns:a16="http://schemas.microsoft.com/office/drawing/2014/main" id="{727EA403-DEE4-2DC4-BB99-F6552CA6354F}"/>
              </a:ext>
            </a:extLst>
          </p:cNvPr>
          <p:cNvSpPr txBox="1"/>
          <p:nvPr/>
        </p:nvSpPr>
        <p:spPr>
          <a:xfrm>
            <a:off x="1312510" y="6073147"/>
            <a:ext cx="8801100" cy="646331"/>
          </a:xfrm>
          <a:prstGeom prst="rect">
            <a:avLst/>
          </a:prstGeom>
          <a:noFill/>
        </p:spPr>
        <p:txBody>
          <a:bodyPr wrap="square" rtlCol="0">
            <a:spAutoFit/>
          </a:bodyPr>
          <a:lstStyle/>
          <a:p>
            <a:pPr algn="ctr"/>
            <a:r>
              <a:rPr lang="en-US" dirty="0">
                <a:solidFill>
                  <a:srgbClr val="FF0000"/>
                </a:solidFill>
              </a:rPr>
              <a:t>This questionnaire must be completed to provide clinical justification for need of more than 6 hours of services/day or more than 30 hours of services/week.  </a:t>
            </a:r>
          </a:p>
        </p:txBody>
      </p:sp>
      <p:pic>
        <p:nvPicPr>
          <p:cNvPr id="7" name="Picture 6">
            <a:extLst>
              <a:ext uri="{FF2B5EF4-FFF2-40B4-BE49-F238E27FC236}">
                <a16:creationId xmlns:a16="http://schemas.microsoft.com/office/drawing/2014/main" id="{F74C2B9E-2EE4-B357-D21C-BF7839C7EA7C}"/>
              </a:ext>
            </a:extLst>
          </p:cNvPr>
          <p:cNvPicPr>
            <a:picLocks noChangeAspect="1"/>
          </p:cNvPicPr>
          <p:nvPr/>
        </p:nvPicPr>
        <p:blipFill>
          <a:blip r:embed="rId5"/>
          <a:stretch>
            <a:fillRect/>
          </a:stretch>
        </p:blipFill>
        <p:spPr>
          <a:xfrm>
            <a:off x="3769567" y="1419202"/>
            <a:ext cx="8422433" cy="4019596"/>
          </a:xfrm>
          <a:prstGeom prst="rect">
            <a:avLst/>
          </a:prstGeom>
        </p:spPr>
      </p:pic>
      <p:sp>
        <p:nvSpPr>
          <p:cNvPr id="8" name="Text Placeholder 5">
            <a:extLst>
              <a:ext uri="{FF2B5EF4-FFF2-40B4-BE49-F238E27FC236}">
                <a16:creationId xmlns:a16="http://schemas.microsoft.com/office/drawing/2014/main" id="{F53FE839-6710-4363-15BF-E8305B537D14}"/>
              </a:ext>
            </a:extLst>
          </p:cNvPr>
          <p:cNvSpPr txBox="1">
            <a:spLocks/>
          </p:cNvSpPr>
          <p:nvPr/>
        </p:nvSpPr>
        <p:spPr>
          <a:xfrm>
            <a:off x="1103513" y="4438823"/>
            <a:ext cx="2398310" cy="1317150"/>
          </a:xfrm>
          <a:prstGeom prst="rect">
            <a:avLst/>
          </a:prstGeom>
        </p:spPr>
        <p:txBody>
          <a:bodyPr vert="horz" lIns="0" tIns="0" rIns="0" bIns="0" rtlCol="0">
            <a:noAutofit/>
          </a:bodyPr>
          <a:lstStyle>
            <a:lvl1pPr marL="285750" indent="-285750" algn="l" defTabSz="499116" rtl="0" eaLnBrk="1" latinLnBrk="0" hangingPunct="1">
              <a:lnSpc>
                <a:spcPct val="100000"/>
              </a:lnSpc>
              <a:spcBef>
                <a:spcPts val="379"/>
              </a:spcBef>
              <a:buClr>
                <a:schemeClr val="accent1"/>
              </a:buClr>
              <a:buSzPct val="125000"/>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1pPr>
            <a:lvl2pPr marL="221761" indent="0" algn="l" defTabSz="499116" rtl="0" eaLnBrk="1" latinLnBrk="0" hangingPunct="1">
              <a:lnSpc>
                <a:spcPct val="125000"/>
              </a:lnSpc>
              <a:spcBef>
                <a:spcPts val="243"/>
              </a:spcBef>
              <a:buClr>
                <a:schemeClr val="accent1"/>
              </a:buClr>
              <a:buSzPct val="125000"/>
              <a:buFont typeface="System Font Regular"/>
              <a:buNone/>
              <a:defRPr sz="1500" b="0" i="0" kern="1200">
                <a:solidFill>
                  <a:srgbClr val="042126"/>
                </a:solidFill>
                <a:latin typeface="Arial" panose="020B0604020202020204" pitchFamily="34" charset="0"/>
                <a:ea typeface="+mn-ea"/>
                <a:cs typeface="Arial" panose="020B0604020202020204" pitchFamily="34" charset="0"/>
              </a:defRPr>
            </a:lvl2pPr>
            <a:lvl3pPr marL="1143000" indent="-228600" algn="l" defTabSz="499116" rtl="0" eaLnBrk="1" latinLnBrk="0" hangingPunct="1">
              <a:lnSpc>
                <a:spcPct val="125000"/>
              </a:lnSpc>
              <a:spcBef>
                <a:spcPts val="243"/>
              </a:spcBef>
              <a:buClr>
                <a:schemeClr val="accent1"/>
              </a:buClr>
              <a:buSzPct val="100000"/>
              <a:buFont typeface="Wingdings 3" panose="05040102010807070707" pitchFamily="18" charset="2"/>
              <a:buChar char=""/>
              <a:defRPr sz="1300" b="0" i="0" kern="1200">
                <a:solidFill>
                  <a:srgbClr val="042126"/>
                </a:solidFill>
                <a:latin typeface="Arial" panose="020B0604020202020204" pitchFamily="34" charset="0"/>
                <a:ea typeface="+mn-ea"/>
                <a:cs typeface="Arial" panose="020B0604020202020204" pitchFamily="34" charset="0"/>
              </a:defRPr>
            </a:lvl3pPr>
            <a:lvl4pPr marL="1371600"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1000" b="0" i="0" kern="1200">
                <a:solidFill>
                  <a:srgbClr val="4C4D4F"/>
                </a:solidFill>
                <a:latin typeface="Arial" panose="020B0604020202020204" pitchFamily="34" charset="0"/>
                <a:ea typeface="+mn-ea"/>
                <a:cs typeface="Arial" panose="020B0604020202020204" pitchFamily="34" charset="0"/>
              </a:defRPr>
            </a:lvl4pPr>
            <a:lvl5pPr marL="1776413"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900" b="0" i="0" kern="1200">
                <a:solidFill>
                  <a:srgbClr val="042126"/>
                </a:solidFill>
                <a:latin typeface="Arial" panose="020B0604020202020204" pitchFamily="34" charset="0"/>
                <a:ea typeface="+mn-ea"/>
                <a:cs typeface="Arial" panose="020B0604020202020204" pitchFamily="34" charset="0"/>
              </a:defRPr>
            </a:lvl5pPr>
            <a:lvl6pPr marL="1330562" indent="-221760" algn="l" defTabSz="499116" rtl="0" eaLnBrk="1" latinLnBrk="0" hangingPunct="1">
              <a:lnSpc>
                <a:spcPct val="125000"/>
              </a:lnSpc>
              <a:spcBef>
                <a:spcPts val="243"/>
              </a:spcBef>
              <a:buClr>
                <a:schemeClr val="tx2"/>
              </a:buClr>
              <a:buFont typeface="Courier New" panose="02070309020205020404" pitchFamily="49" charset="0"/>
              <a:buChar char="o"/>
              <a:defRPr sz="1091" kern="1200">
                <a:solidFill>
                  <a:srgbClr val="4C4D4F"/>
                </a:solidFill>
                <a:latin typeface="+mn-lt"/>
                <a:ea typeface="+mn-ea"/>
                <a:cs typeface="+mn-cs"/>
              </a:defRPr>
            </a:lvl6pPr>
            <a:lvl7pPr marL="1622127"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7pPr>
            <a:lvl8pPr marL="1871684"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8pPr>
            <a:lvl9pPr marL="2121243"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9pPr>
          </a:lstStyle>
          <a:p>
            <a:pPr marL="0" indent="0" algn="ctr">
              <a:buNone/>
            </a:pPr>
            <a:r>
              <a:rPr lang="en-US" b="1" dirty="0"/>
              <a:t>Click </a:t>
            </a:r>
          </a:p>
          <a:p>
            <a:pPr marL="0" indent="0" algn="ctr">
              <a:buNone/>
            </a:pPr>
            <a:r>
              <a:rPr lang="en-US" b="1" dirty="0"/>
              <a:t>“Mark as Complete” to continue the case submission.</a:t>
            </a:r>
          </a:p>
        </p:txBody>
      </p:sp>
      <p:sp>
        <p:nvSpPr>
          <p:cNvPr id="9" name="Rectangle: Rounded Corners 8">
            <a:extLst>
              <a:ext uri="{FF2B5EF4-FFF2-40B4-BE49-F238E27FC236}">
                <a16:creationId xmlns:a16="http://schemas.microsoft.com/office/drawing/2014/main" id="{E7D0F77E-D601-6D79-161B-D0BCF839CD63}"/>
              </a:ext>
            </a:extLst>
          </p:cNvPr>
          <p:cNvSpPr/>
          <p:nvPr/>
        </p:nvSpPr>
        <p:spPr>
          <a:xfrm>
            <a:off x="9978003" y="4777273"/>
            <a:ext cx="2077148" cy="646331"/>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84808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2E36DFE-2DA1-B49C-025B-859381CF815E}"/>
              </a:ext>
            </a:extLst>
          </p:cNvPr>
          <p:cNvSpPr>
            <a:spLocks noGrp="1"/>
          </p:cNvSpPr>
          <p:nvPr>
            <p:ph type="body" sz="quarter" idx="16"/>
          </p:nvPr>
        </p:nvSpPr>
        <p:spPr>
          <a:xfrm>
            <a:off x="505117" y="4369215"/>
            <a:ext cx="3315840" cy="339923"/>
          </a:xfrm>
        </p:spPr>
        <p:txBody>
          <a:bodyPr/>
          <a:lstStyle/>
          <a:p>
            <a:r>
              <a:rPr lang="en-US" dirty="0"/>
              <a:t>Click on “Upload a Document”</a:t>
            </a:r>
          </a:p>
        </p:txBody>
      </p:sp>
      <p:sp>
        <p:nvSpPr>
          <p:cNvPr id="10" name="Text Placeholder 9">
            <a:extLst>
              <a:ext uri="{FF2B5EF4-FFF2-40B4-BE49-F238E27FC236}">
                <a16:creationId xmlns:a16="http://schemas.microsoft.com/office/drawing/2014/main" id="{CA7ED670-F587-083D-894D-97265A74423D}"/>
              </a:ext>
            </a:extLst>
          </p:cNvPr>
          <p:cNvSpPr>
            <a:spLocks noGrp="1"/>
          </p:cNvSpPr>
          <p:nvPr>
            <p:ph type="body" sz="quarter" idx="21"/>
          </p:nvPr>
        </p:nvSpPr>
        <p:spPr/>
        <p:txBody>
          <a:bodyPr/>
          <a:lstStyle/>
          <a:p>
            <a:endParaRPr lang="en-US"/>
          </a:p>
        </p:txBody>
      </p:sp>
      <p:sp>
        <p:nvSpPr>
          <p:cNvPr id="11" name="Title 10">
            <a:extLst>
              <a:ext uri="{FF2B5EF4-FFF2-40B4-BE49-F238E27FC236}">
                <a16:creationId xmlns:a16="http://schemas.microsoft.com/office/drawing/2014/main" id="{B8BF4AE9-D4DF-1B7D-E9AA-62FE382DCED6}"/>
              </a:ext>
            </a:extLst>
          </p:cNvPr>
          <p:cNvSpPr>
            <a:spLocks noGrp="1"/>
          </p:cNvSpPr>
          <p:nvPr>
            <p:ph type="title"/>
          </p:nvPr>
        </p:nvSpPr>
        <p:spPr/>
        <p:txBody>
          <a:bodyPr/>
          <a:lstStyle/>
          <a:p>
            <a:r>
              <a:rPr lang="en-US" dirty="0"/>
              <a:t>Portal Case Creation – Attachments</a:t>
            </a:r>
          </a:p>
        </p:txBody>
      </p:sp>
      <p:pic>
        <p:nvPicPr>
          <p:cNvPr id="16" name="Online Image Placeholder 15" descr="Badge 8 with solid fill">
            <a:extLst>
              <a:ext uri="{FF2B5EF4-FFF2-40B4-BE49-F238E27FC236}">
                <a16:creationId xmlns:a16="http://schemas.microsoft.com/office/drawing/2014/main" id="{5C7F9CEA-370B-05DE-80C6-F0909C56EF95}"/>
              </a:ext>
            </a:extLst>
          </p:cNvPr>
          <p:cNvPicPr>
            <a:picLocks noGrp="1" noChangeAspect="1"/>
          </p:cNvPicPr>
          <p:nvPr>
            <p:ph type="clipArt" sz="quarter" idx="2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960562" y="2616200"/>
            <a:ext cx="684213" cy="684213"/>
          </a:xfrm>
        </p:spPr>
      </p:pic>
      <p:sp>
        <p:nvSpPr>
          <p:cNvPr id="13" name="Online Image Placeholder 12">
            <a:extLst>
              <a:ext uri="{FF2B5EF4-FFF2-40B4-BE49-F238E27FC236}">
                <a16:creationId xmlns:a16="http://schemas.microsoft.com/office/drawing/2014/main" id="{FFF2198C-2305-78CC-7479-DE6D0C46F0F8}"/>
              </a:ext>
            </a:extLst>
          </p:cNvPr>
          <p:cNvSpPr>
            <a:spLocks noGrp="1"/>
          </p:cNvSpPr>
          <p:nvPr>
            <p:ph type="clipArt" sz="quarter" idx="26"/>
          </p:nvPr>
        </p:nvSpPr>
        <p:spPr/>
        <p:txBody>
          <a:bodyPr/>
          <a:lstStyle/>
          <a:p>
            <a:endParaRPr lang="en-US"/>
          </a:p>
        </p:txBody>
      </p:sp>
      <p:sp>
        <p:nvSpPr>
          <p:cNvPr id="14" name="Online Image Placeholder 13">
            <a:extLst>
              <a:ext uri="{FF2B5EF4-FFF2-40B4-BE49-F238E27FC236}">
                <a16:creationId xmlns:a16="http://schemas.microsoft.com/office/drawing/2014/main" id="{97348AAE-21D2-F042-BB9F-F3D76E7AD87F}"/>
              </a:ext>
            </a:extLst>
          </p:cNvPr>
          <p:cNvSpPr>
            <a:spLocks noGrp="1"/>
          </p:cNvSpPr>
          <p:nvPr>
            <p:ph type="clipArt" sz="quarter" idx="27"/>
          </p:nvPr>
        </p:nvSpPr>
        <p:spPr/>
        <p:txBody>
          <a:bodyPr/>
          <a:lstStyle/>
          <a:p>
            <a:endParaRPr lang="en-US"/>
          </a:p>
        </p:txBody>
      </p:sp>
      <p:pic>
        <p:nvPicPr>
          <p:cNvPr id="18" name="Picture 17">
            <a:extLst>
              <a:ext uri="{FF2B5EF4-FFF2-40B4-BE49-F238E27FC236}">
                <a16:creationId xmlns:a16="http://schemas.microsoft.com/office/drawing/2014/main" id="{3BDEAFBB-06CC-31BF-BA11-BCB593A93FB9}"/>
              </a:ext>
            </a:extLst>
          </p:cNvPr>
          <p:cNvPicPr>
            <a:picLocks noChangeAspect="1"/>
          </p:cNvPicPr>
          <p:nvPr/>
        </p:nvPicPr>
        <p:blipFill>
          <a:blip r:embed="rId5"/>
          <a:stretch>
            <a:fillRect/>
          </a:stretch>
        </p:blipFill>
        <p:spPr>
          <a:xfrm>
            <a:off x="4286250" y="1510715"/>
            <a:ext cx="7791450" cy="1940493"/>
          </a:xfrm>
          <a:prstGeom prst="rect">
            <a:avLst/>
          </a:prstGeom>
        </p:spPr>
      </p:pic>
      <p:sp>
        <p:nvSpPr>
          <p:cNvPr id="22" name="Rectangle 21">
            <a:extLst>
              <a:ext uri="{FF2B5EF4-FFF2-40B4-BE49-F238E27FC236}">
                <a16:creationId xmlns:a16="http://schemas.microsoft.com/office/drawing/2014/main" id="{C4B2F3BD-88C8-681C-DC74-13B5C0D39305}"/>
              </a:ext>
            </a:extLst>
          </p:cNvPr>
          <p:cNvSpPr/>
          <p:nvPr/>
        </p:nvSpPr>
        <p:spPr>
          <a:xfrm>
            <a:off x="4286250" y="3107049"/>
            <a:ext cx="7772400" cy="1262166"/>
          </a:xfrm>
          <a:prstGeom prst="rect">
            <a:avLst/>
          </a:prstGeom>
          <a:solidFill>
            <a:srgbClr val="F2F2F2"/>
          </a:solidFill>
          <a:ln>
            <a:solidFill>
              <a:srgbClr val="F2F2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754DE08-FFB5-1431-8FB7-1BEFE61A5F9B}"/>
              </a:ext>
            </a:extLst>
          </p:cNvPr>
          <p:cNvPicPr>
            <a:picLocks noChangeAspect="1"/>
          </p:cNvPicPr>
          <p:nvPr/>
        </p:nvPicPr>
        <p:blipFill>
          <a:blip r:embed="rId6"/>
          <a:stretch>
            <a:fillRect/>
          </a:stretch>
        </p:blipFill>
        <p:spPr>
          <a:xfrm>
            <a:off x="5942744" y="2555825"/>
            <a:ext cx="6134956" cy="4191585"/>
          </a:xfrm>
          <a:prstGeom prst="rect">
            <a:avLst/>
          </a:prstGeom>
        </p:spPr>
      </p:pic>
    </p:spTree>
    <p:extLst>
      <p:ext uri="{BB962C8B-B14F-4D97-AF65-F5344CB8AC3E}">
        <p14:creationId xmlns:p14="http://schemas.microsoft.com/office/powerpoint/2010/main" val="579404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2E36DFE-2DA1-B49C-025B-859381CF815E}"/>
              </a:ext>
            </a:extLst>
          </p:cNvPr>
          <p:cNvSpPr>
            <a:spLocks noGrp="1"/>
          </p:cNvSpPr>
          <p:nvPr>
            <p:ph type="body" sz="quarter" idx="16"/>
          </p:nvPr>
        </p:nvSpPr>
        <p:spPr>
          <a:xfrm>
            <a:off x="57151" y="4007265"/>
            <a:ext cx="4000500" cy="2812635"/>
          </a:xfrm>
        </p:spPr>
        <p:txBody>
          <a:bodyPr/>
          <a:lstStyle/>
          <a:p>
            <a:pPr marL="285750" indent="-285750">
              <a:buFont typeface="Arial" panose="020B0604020202020204" pitchFamily="34" charset="0"/>
              <a:buChar char="•"/>
            </a:pPr>
            <a:r>
              <a:rPr lang="en-US" dirty="0"/>
              <a:t>Drag and Drop </a:t>
            </a:r>
            <a:r>
              <a:rPr lang="en-US" b="0" dirty="0"/>
              <a:t>or</a:t>
            </a:r>
            <a:r>
              <a:rPr lang="en-US" dirty="0"/>
              <a:t> </a:t>
            </a:r>
            <a:r>
              <a:rPr lang="en-US" i="1" dirty="0"/>
              <a:t>Browse</a:t>
            </a:r>
            <a:r>
              <a:rPr lang="en-US" dirty="0"/>
              <a:t> </a:t>
            </a:r>
            <a:r>
              <a:rPr lang="en-US" b="0" dirty="0"/>
              <a:t>for the Required Documents</a:t>
            </a:r>
          </a:p>
          <a:p>
            <a:pPr marL="285750" indent="-285750">
              <a:buFont typeface="Arial" panose="020B0604020202020204" pitchFamily="34" charset="0"/>
              <a:buChar char="•"/>
            </a:pPr>
            <a:r>
              <a:rPr lang="en-US" b="0" dirty="0"/>
              <a:t>Choose the correct “Document Type”</a:t>
            </a:r>
          </a:p>
          <a:p>
            <a:pPr marL="285750" indent="-285750">
              <a:buFont typeface="Arial" panose="020B0604020202020204" pitchFamily="34" charset="0"/>
              <a:buChar char="•"/>
            </a:pPr>
            <a:r>
              <a:rPr lang="en-US" b="0" dirty="0"/>
              <a:t>Click “Upload”</a:t>
            </a:r>
          </a:p>
          <a:p>
            <a:pPr marL="285750" indent="-285750">
              <a:buFont typeface="Arial" panose="020B0604020202020204" pitchFamily="34" charset="0"/>
              <a:buChar char="•"/>
            </a:pPr>
            <a:endParaRPr lang="en-US" dirty="0"/>
          </a:p>
        </p:txBody>
      </p:sp>
      <p:sp>
        <p:nvSpPr>
          <p:cNvPr id="10" name="Text Placeholder 9">
            <a:extLst>
              <a:ext uri="{FF2B5EF4-FFF2-40B4-BE49-F238E27FC236}">
                <a16:creationId xmlns:a16="http://schemas.microsoft.com/office/drawing/2014/main" id="{CA7ED670-F587-083D-894D-97265A74423D}"/>
              </a:ext>
            </a:extLst>
          </p:cNvPr>
          <p:cNvSpPr>
            <a:spLocks noGrp="1"/>
          </p:cNvSpPr>
          <p:nvPr>
            <p:ph type="body" sz="quarter" idx="21"/>
          </p:nvPr>
        </p:nvSpPr>
        <p:spPr/>
        <p:txBody>
          <a:bodyPr/>
          <a:lstStyle/>
          <a:p>
            <a:endParaRPr lang="en-US"/>
          </a:p>
        </p:txBody>
      </p:sp>
      <p:sp>
        <p:nvSpPr>
          <p:cNvPr id="11" name="Title 10">
            <a:extLst>
              <a:ext uri="{FF2B5EF4-FFF2-40B4-BE49-F238E27FC236}">
                <a16:creationId xmlns:a16="http://schemas.microsoft.com/office/drawing/2014/main" id="{B8BF4AE9-D4DF-1B7D-E9AA-62FE382DCED6}"/>
              </a:ext>
            </a:extLst>
          </p:cNvPr>
          <p:cNvSpPr>
            <a:spLocks noGrp="1"/>
          </p:cNvSpPr>
          <p:nvPr>
            <p:ph type="title"/>
          </p:nvPr>
        </p:nvSpPr>
        <p:spPr/>
        <p:txBody>
          <a:bodyPr/>
          <a:lstStyle/>
          <a:p>
            <a:r>
              <a:rPr lang="en-US" dirty="0"/>
              <a:t>Portal Case Creation – Attachments</a:t>
            </a:r>
          </a:p>
        </p:txBody>
      </p:sp>
      <p:sp>
        <p:nvSpPr>
          <p:cNvPr id="14" name="Online Image Placeholder 13">
            <a:extLst>
              <a:ext uri="{FF2B5EF4-FFF2-40B4-BE49-F238E27FC236}">
                <a16:creationId xmlns:a16="http://schemas.microsoft.com/office/drawing/2014/main" id="{97348AAE-21D2-F042-BB9F-F3D76E7AD87F}"/>
              </a:ext>
            </a:extLst>
          </p:cNvPr>
          <p:cNvSpPr>
            <a:spLocks noGrp="1"/>
          </p:cNvSpPr>
          <p:nvPr>
            <p:ph type="clipArt" sz="quarter" idx="27"/>
          </p:nvPr>
        </p:nvSpPr>
        <p:spPr/>
        <p:txBody>
          <a:bodyPr/>
          <a:lstStyle/>
          <a:p>
            <a:endParaRPr lang="en-US"/>
          </a:p>
        </p:txBody>
      </p:sp>
      <p:pic>
        <p:nvPicPr>
          <p:cNvPr id="12" name="Online Image Placeholder 11" descr="Badge 8 outline">
            <a:extLst>
              <a:ext uri="{FF2B5EF4-FFF2-40B4-BE49-F238E27FC236}">
                <a16:creationId xmlns:a16="http://schemas.microsoft.com/office/drawing/2014/main" id="{95C6EAB7-526A-21AD-C669-ABF5CF24104C}"/>
              </a:ext>
            </a:extLst>
          </p:cNvPr>
          <p:cNvPicPr>
            <a:picLocks noGrp="1" noChangeAspect="1"/>
          </p:cNvPicPr>
          <p:nvPr>
            <p:ph type="clipArt" sz="quarter" idx="2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960562" y="2616200"/>
            <a:ext cx="684213" cy="684213"/>
          </a:xfrm>
        </p:spPr>
      </p:pic>
      <p:sp>
        <p:nvSpPr>
          <p:cNvPr id="17" name="Online Image Placeholder 16">
            <a:extLst>
              <a:ext uri="{FF2B5EF4-FFF2-40B4-BE49-F238E27FC236}">
                <a16:creationId xmlns:a16="http://schemas.microsoft.com/office/drawing/2014/main" id="{67313322-A558-9B12-54A3-B70B0EC5F1EB}"/>
              </a:ext>
            </a:extLst>
          </p:cNvPr>
          <p:cNvSpPr>
            <a:spLocks noGrp="1"/>
          </p:cNvSpPr>
          <p:nvPr>
            <p:ph type="clipArt" sz="quarter" idx="26"/>
          </p:nvPr>
        </p:nvSpPr>
        <p:spPr/>
        <p:txBody>
          <a:bodyPr/>
          <a:lstStyle/>
          <a:p>
            <a:endParaRPr lang="en-US"/>
          </a:p>
        </p:txBody>
      </p:sp>
      <p:pic>
        <p:nvPicPr>
          <p:cNvPr id="20" name="Picture 19">
            <a:extLst>
              <a:ext uri="{FF2B5EF4-FFF2-40B4-BE49-F238E27FC236}">
                <a16:creationId xmlns:a16="http://schemas.microsoft.com/office/drawing/2014/main" id="{2B823694-1E6D-29C8-26E4-3CE8D3B0BF00}"/>
              </a:ext>
            </a:extLst>
          </p:cNvPr>
          <p:cNvPicPr>
            <a:picLocks noChangeAspect="1"/>
          </p:cNvPicPr>
          <p:nvPr/>
        </p:nvPicPr>
        <p:blipFill>
          <a:blip r:embed="rId5"/>
          <a:stretch>
            <a:fillRect/>
          </a:stretch>
        </p:blipFill>
        <p:spPr>
          <a:xfrm>
            <a:off x="4835078" y="1070174"/>
            <a:ext cx="6303842" cy="4459529"/>
          </a:xfrm>
          <a:prstGeom prst="rect">
            <a:avLst/>
          </a:prstGeom>
        </p:spPr>
      </p:pic>
      <p:sp>
        <p:nvSpPr>
          <p:cNvPr id="23" name="Text Placeholder 1">
            <a:extLst>
              <a:ext uri="{FF2B5EF4-FFF2-40B4-BE49-F238E27FC236}">
                <a16:creationId xmlns:a16="http://schemas.microsoft.com/office/drawing/2014/main" id="{E7BC1709-CF17-F42A-A330-16B535A9093F}"/>
              </a:ext>
            </a:extLst>
          </p:cNvPr>
          <p:cNvSpPr txBox="1">
            <a:spLocks/>
          </p:cNvSpPr>
          <p:nvPr/>
        </p:nvSpPr>
        <p:spPr>
          <a:xfrm>
            <a:off x="4498927" y="5088524"/>
            <a:ext cx="7125975" cy="1612149"/>
          </a:xfrm>
          <a:prstGeom prst="rect">
            <a:avLst/>
          </a:prstGeom>
          <a:solidFill>
            <a:srgbClr val="F2FBFC"/>
          </a:solidFill>
          <a:ln>
            <a:solidFill>
              <a:srgbClr val="042126"/>
            </a:solidFill>
          </a:ln>
        </p:spPr>
        <p:txBody>
          <a:bodyPr vert="horz" lIns="0" tIns="0" rIns="0" bIns="0" rtlCol="0">
            <a:noAutofit/>
          </a:bodyPr>
          <a:lstStyle>
            <a:lvl1pPr marL="0" indent="0" algn="ctr" defTabSz="499116" rtl="0" eaLnBrk="1" latinLnBrk="0" hangingPunct="1">
              <a:lnSpc>
                <a:spcPct val="100000"/>
              </a:lnSpc>
              <a:spcBef>
                <a:spcPts val="379"/>
              </a:spcBef>
              <a:buClr>
                <a:schemeClr val="accent1"/>
              </a:buClr>
              <a:buSzPct val="125000"/>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1pPr>
            <a:lvl2pPr marL="221761" indent="0" algn="l" defTabSz="499116" rtl="0" eaLnBrk="1" latinLnBrk="0" hangingPunct="1">
              <a:lnSpc>
                <a:spcPct val="125000"/>
              </a:lnSpc>
              <a:spcBef>
                <a:spcPts val="243"/>
              </a:spcBef>
              <a:buClr>
                <a:schemeClr val="accent1"/>
              </a:buClr>
              <a:buSzPct val="125000"/>
              <a:buFont typeface="System Font Regular"/>
              <a:buNone/>
              <a:defRPr sz="1500" b="0" i="0" kern="1200">
                <a:solidFill>
                  <a:srgbClr val="042126"/>
                </a:solidFill>
                <a:latin typeface="Arial" panose="020B0604020202020204" pitchFamily="34" charset="0"/>
                <a:ea typeface="+mn-ea"/>
                <a:cs typeface="Arial" panose="020B0604020202020204" pitchFamily="34" charset="0"/>
              </a:defRPr>
            </a:lvl2pPr>
            <a:lvl3pPr marL="1143000" indent="-228600" algn="l" defTabSz="499116" rtl="0" eaLnBrk="1" latinLnBrk="0" hangingPunct="1">
              <a:lnSpc>
                <a:spcPct val="125000"/>
              </a:lnSpc>
              <a:spcBef>
                <a:spcPts val="243"/>
              </a:spcBef>
              <a:buClr>
                <a:schemeClr val="accent1"/>
              </a:buClr>
              <a:buSzPct val="100000"/>
              <a:buFont typeface="Wingdings 3" panose="05040102010807070707" pitchFamily="18" charset="2"/>
              <a:buChar char=""/>
              <a:defRPr sz="1300" b="0" i="0" kern="1200">
                <a:solidFill>
                  <a:srgbClr val="042126"/>
                </a:solidFill>
                <a:latin typeface="Arial" panose="020B0604020202020204" pitchFamily="34" charset="0"/>
                <a:ea typeface="+mn-ea"/>
                <a:cs typeface="Arial" panose="020B0604020202020204" pitchFamily="34" charset="0"/>
              </a:defRPr>
            </a:lvl3pPr>
            <a:lvl4pPr marL="1371600"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1000" b="0" i="0" kern="1200">
                <a:solidFill>
                  <a:srgbClr val="4C4D4F"/>
                </a:solidFill>
                <a:latin typeface="Arial" panose="020B0604020202020204" pitchFamily="34" charset="0"/>
                <a:ea typeface="+mn-ea"/>
                <a:cs typeface="Arial" panose="020B0604020202020204" pitchFamily="34" charset="0"/>
              </a:defRPr>
            </a:lvl4pPr>
            <a:lvl5pPr marL="1776413"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900" b="0" i="0" kern="1200">
                <a:solidFill>
                  <a:srgbClr val="042126"/>
                </a:solidFill>
                <a:latin typeface="Arial" panose="020B0604020202020204" pitchFamily="34" charset="0"/>
                <a:ea typeface="+mn-ea"/>
                <a:cs typeface="Arial" panose="020B0604020202020204" pitchFamily="34" charset="0"/>
              </a:defRPr>
            </a:lvl5pPr>
            <a:lvl6pPr marL="1330562" indent="-221760" algn="l" defTabSz="499116" rtl="0" eaLnBrk="1" latinLnBrk="0" hangingPunct="1">
              <a:lnSpc>
                <a:spcPct val="125000"/>
              </a:lnSpc>
              <a:spcBef>
                <a:spcPts val="243"/>
              </a:spcBef>
              <a:buClr>
                <a:schemeClr val="tx2"/>
              </a:buClr>
              <a:buFont typeface="Courier New" panose="02070309020205020404" pitchFamily="49" charset="0"/>
              <a:buChar char="o"/>
              <a:defRPr sz="1091" kern="1200">
                <a:solidFill>
                  <a:srgbClr val="4C4D4F"/>
                </a:solidFill>
                <a:latin typeface="+mn-lt"/>
                <a:ea typeface="+mn-ea"/>
                <a:cs typeface="+mn-cs"/>
              </a:defRPr>
            </a:lvl6pPr>
            <a:lvl7pPr marL="1622127"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7pPr>
            <a:lvl8pPr marL="1871684"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8pPr>
            <a:lvl9pPr marL="2121243"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9pPr>
          </a:lstStyle>
          <a:p>
            <a:endParaRPr lang="en-US" dirty="0"/>
          </a:p>
          <a:p>
            <a:r>
              <a:rPr lang="en-US" dirty="0"/>
              <a:t>Required Documents</a:t>
            </a:r>
          </a:p>
          <a:p>
            <a:pPr marL="507511" lvl="1" indent="-285750">
              <a:buFont typeface="Arial" panose="020B0604020202020204" pitchFamily="34" charset="0"/>
              <a:buChar char="•"/>
            </a:pPr>
            <a:r>
              <a:rPr lang="en-US" dirty="0"/>
              <a:t>Current Comprehensive Assessment</a:t>
            </a:r>
          </a:p>
          <a:p>
            <a:pPr marL="507511" lvl="1" indent="-285750">
              <a:buFont typeface="Arial" panose="020B0604020202020204" pitchFamily="34" charset="0"/>
              <a:buChar char="•"/>
            </a:pPr>
            <a:r>
              <a:rPr lang="en-US" dirty="0"/>
              <a:t>Individual Treatment Plan</a:t>
            </a:r>
          </a:p>
          <a:p>
            <a:pPr marL="507511" lvl="1" indent="-285750">
              <a:buFont typeface="Arial" panose="020B0604020202020204" pitchFamily="34" charset="0"/>
              <a:buChar char="•"/>
            </a:pPr>
            <a:r>
              <a:rPr lang="en-US" sz="1400" i="1" dirty="0">
                <a:solidFill>
                  <a:srgbClr val="042126"/>
                </a:solidFill>
              </a:rPr>
              <a:t>Progress notes, treatment plan reviews or integrated treatment plan reviews</a:t>
            </a:r>
            <a:endParaRPr lang="en-US" u="sng" dirty="0"/>
          </a:p>
        </p:txBody>
      </p:sp>
    </p:spTree>
    <p:extLst>
      <p:ext uri="{BB962C8B-B14F-4D97-AF65-F5344CB8AC3E}">
        <p14:creationId xmlns:p14="http://schemas.microsoft.com/office/powerpoint/2010/main" val="11694349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A6BF76-C511-FBCA-D7E6-45175499A5A9}"/>
              </a:ext>
            </a:extLst>
          </p:cNvPr>
          <p:cNvSpPr>
            <a:spLocks noGrp="1"/>
          </p:cNvSpPr>
          <p:nvPr>
            <p:ph type="body" sz="quarter" idx="16"/>
          </p:nvPr>
        </p:nvSpPr>
        <p:spPr>
          <a:xfrm>
            <a:off x="517359" y="4369214"/>
            <a:ext cx="3093400" cy="1136235"/>
          </a:xfrm>
        </p:spPr>
        <p:txBody>
          <a:bodyPr/>
          <a:lstStyle/>
          <a:p>
            <a:r>
              <a:rPr lang="en-US" dirty="0"/>
              <a:t>No Attachments or Letters needed </a:t>
            </a:r>
          </a:p>
          <a:p>
            <a:r>
              <a:rPr lang="en-US" b="0" dirty="0"/>
              <a:t>Click “Go to Communications”</a:t>
            </a:r>
          </a:p>
          <a:p>
            <a:endParaRPr lang="en-US" dirty="0"/>
          </a:p>
        </p:txBody>
      </p:sp>
      <p:sp>
        <p:nvSpPr>
          <p:cNvPr id="11" name="Title 10">
            <a:extLst>
              <a:ext uri="{FF2B5EF4-FFF2-40B4-BE49-F238E27FC236}">
                <a16:creationId xmlns:a16="http://schemas.microsoft.com/office/drawing/2014/main" id="{7F3D4C5F-E535-760C-0ED7-8C81F1B4D308}"/>
              </a:ext>
            </a:extLst>
          </p:cNvPr>
          <p:cNvSpPr>
            <a:spLocks noGrp="1"/>
          </p:cNvSpPr>
          <p:nvPr>
            <p:ph type="title"/>
          </p:nvPr>
        </p:nvSpPr>
        <p:spPr/>
        <p:txBody>
          <a:bodyPr/>
          <a:lstStyle/>
          <a:p>
            <a:r>
              <a:rPr lang="en-US" dirty="0"/>
              <a:t>Portal Case Creation – Attachments/Letters</a:t>
            </a:r>
          </a:p>
        </p:txBody>
      </p:sp>
      <p:pic>
        <p:nvPicPr>
          <p:cNvPr id="17" name="Online Image Placeholder 16" descr="Badge 8 outline">
            <a:extLst>
              <a:ext uri="{FF2B5EF4-FFF2-40B4-BE49-F238E27FC236}">
                <a16:creationId xmlns:a16="http://schemas.microsoft.com/office/drawing/2014/main" id="{7204D8B5-ABF8-D013-6E7F-8A9D7B8FC2CD}"/>
              </a:ext>
            </a:extLst>
          </p:cNvPr>
          <p:cNvPicPr>
            <a:picLocks noGrp="1" noChangeAspect="1"/>
          </p:cNvPicPr>
          <p:nvPr>
            <p:ph type="clipArt" sz="quarter" idx="2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960562" y="2616200"/>
            <a:ext cx="684213" cy="684213"/>
          </a:xfrm>
        </p:spPr>
      </p:pic>
      <p:sp>
        <p:nvSpPr>
          <p:cNvPr id="13" name="Online Image Placeholder 12">
            <a:extLst>
              <a:ext uri="{FF2B5EF4-FFF2-40B4-BE49-F238E27FC236}">
                <a16:creationId xmlns:a16="http://schemas.microsoft.com/office/drawing/2014/main" id="{F4A96A0E-7AFE-0025-1E1B-85A2421859C8}"/>
              </a:ext>
            </a:extLst>
          </p:cNvPr>
          <p:cNvSpPr>
            <a:spLocks noGrp="1"/>
          </p:cNvSpPr>
          <p:nvPr>
            <p:ph type="clipArt" sz="quarter" idx="26"/>
          </p:nvPr>
        </p:nvSpPr>
        <p:spPr/>
        <p:txBody>
          <a:bodyPr/>
          <a:lstStyle/>
          <a:p>
            <a:endParaRPr lang="en-US"/>
          </a:p>
        </p:txBody>
      </p:sp>
      <p:sp>
        <p:nvSpPr>
          <p:cNvPr id="14" name="Online Image Placeholder 13">
            <a:extLst>
              <a:ext uri="{FF2B5EF4-FFF2-40B4-BE49-F238E27FC236}">
                <a16:creationId xmlns:a16="http://schemas.microsoft.com/office/drawing/2014/main" id="{293D9313-4144-10C3-3FF3-DD7CF5A5244A}"/>
              </a:ext>
            </a:extLst>
          </p:cNvPr>
          <p:cNvSpPr>
            <a:spLocks noGrp="1"/>
          </p:cNvSpPr>
          <p:nvPr>
            <p:ph type="clipArt" sz="quarter" idx="27"/>
          </p:nvPr>
        </p:nvSpPr>
        <p:spPr/>
        <p:txBody>
          <a:bodyPr/>
          <a:lstStyle/>
          <a:p>
            <a:endParaRPr lang="en-US"/>
          </a:p>
        </p:txBody>
      </p:sp>
      <p:pic>
        <p:nvPicPr>
          <p:cNvPr id="16" name="Picture 15">
            <a:extLst>
              <a:ext uri="{FF2B5EF4-FFF2-40B4-BE49-F238E27FC236}">
                <a16:creationId xmlns:a16="http://schemas.microsoft.com/office/drawing/2014/main" id="{ACBC7369-E4A0-A665-F6B0-EAF4548C54ED}"/>
              </a:ext>
            </a:extLst>
          </p:cNvPr>
          <p:cNvPicPr>
            <a:picLocks noChangeAspect="1"/>
          </p:cNvPicPr>
          <p:nvPr/>
        </p:nvPicPr>
        <p:blipFill>
          <a:blip r:embed="rId5"/>
          <a:stretch>
            <a:fillRect/>
          </a:stretch>
        </p:blipFill>
        <p:spPr>
          <a:xfrm>
            <a:off x="4203510" y="1856096"/>
            <a:ext cx="7947546" cy="2294799"/>
          </a:xfrm>
          <a:prstGeom prst="rect">
            <a:avLst/>
          </a:prstGeom>
        </p:spPr>
      </p:pic>
    </p:spTree>
    <p:extLst>
      <p:ext uri="{BB962C8B-B14F-4D97-AF65-F5344CB8AC3E}">
        <p14:creationId xmlns:p14="http://schemas.microsoft.com/office/powerpoint/2010/main" val="40572731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58A771-B99F-D96E-3660-CC515A0ECE17}"/>
              </a:ext>
            </a:extLst>
          </p:cNvPr>
          <p:cNvSpPr>
            <a:spLocks noGrp="1"/>
          </p:cNvSpPr>
          <p:nvPr>
            <p:ph type="body" sz="quarter" idx="16"/>
          </p:nvPr>
        </p:nvSpPr>
        <p:spPr>
          <a:xfrm>
            <a:off x="589547" y="4369215"/>
            <a:ext cx="3092116" cy="1261564"/>
          </a:xfrm>
        </p:spPr>
        <p:txBody>
          <a:bodyPr/>
          <a:lstStyle/>
          <a:p>
            <a:r>
              <a:rPr lang="en-US" dirty="0"/>
              <a:t>No Communications </a:t>
            </a:r>
          </a:p>
          <a:p>
            <a:r>
              <a:rPr lang="en-US" dirty="0"/>
              <a:t>needed </a:t>
            </a:r>
          </a:p>
          <a:p>
            <a:r>
              <a:rPr lang="en-US" b="0" dirty="0"/>
              <a:t>Click “Go to Communications/Notes”</a:t>
            </a:r>
          </a:p>
          <a:p>
            <a:endParaRPr lang="en-US" dirty="0"/>
          </a:p>
        </p:txBody>
      </p:sp>
      <p:sp>
        <p:nvSpPr>
          <p:cNvPr id="11" name="Title 10">
            <a:extLst>
              <a:ext uri="{FF2B5EF4-FFF2-40B4-BE49-F238E27FC236}">
                <a16:creationId xmlns:a16="http://schemas.microsoft.com/office/drawing/2014/main" id="{3389AE07-986D-F6DF-619B-1981F1372A58}"/>
              </a:ext>
            </a:extLst>
          </p:cNvPr>
          <p:cNvSpPr>
            <a:spLocks noGrp="1"/>
          </p:cNvSpPr>
          <p:nvPr>
            <p:ph type="title"/>
          </p:nvPr>
        </p:nvSpPr>
        <p:spPr/>
        <p:txBody>
          <a:bodyPr/>
          <a:lstStyle/>
          <a:p>
            <a:r>
              <a:rPr lang="en-US" dirty="0"/>
              <a:t>Portal Case Creation – Communications</a:t>
            </a:r>
          </a:p>
        </p:txBody>
      </p:sp>
      <p:sp>
        <p:nvSpPr>
          <p:cNvPr id="13" name="Online Image Placeholder 12">
            <a:extLst>
              <a:ext uri="{FF2B5EF4-FFF2-40B4-BE49-F238E27FC236}">
                <a16:creationId xmlns:a16="http://schemas.microsoft.com/office/drawing/2014/main" id="{41FE80D1-9835-C6C3-C2FB-70643BF45DF8}"/>
              </a:ext>
            </a:extLst>
          </p:cNvPr>
          <p:cNvSpPr>
            <a:spLocks noGrp="1"/>
          </p:cNvSpPr>
          <p:nvPr>
            <p:ph type="clipArt" sz="quarter" idx="26"/>
          </p:nvPr>
        </p:nvSpPr>
        <p:spPr/>
        <p:txBody>
          <a:bodyPr/>
          <a:lstStyle/>
          <a:p>
            <a:endParaRPr lang="en-US"/>
          </a:p>
        </p:txBody>
      </p:sp>
      <p:sp>
        <p:nvSpPr>
          <p:cNvPr id="14" name="Online Image Placeholder 13">
            <a:extLst>
              <a:ext uri="{FF2B5EF4-FFF2-40B4-BE49-F238E27FC236}">
                <a16:creationId xmlns:a16="http://schemas.microsoft.com/office/drawing/2014/main" id="{BD82D4D5-E9F1-704D-BBE1-51BBA593B0DE}"/>
              </a:ext>
            </a:extLst>
          </p:cNvPr>
          <p:cNvSpPr>
            <a:spLocks noGrp="1"/>
          </p:cNvSpPr>
          <p:nvPr>
            <p:ph type="clipArt" sz="quarter" idx="27"/>
          </p:nvPr>
        </p:nvSpPr>
        <p:spPr/>
        <p:txBody>
          <a:bodyPr/>
          <a:lstStyle/>
          <a:p>
            <a:endParaRPr lang="en-US"/>
          </a:p>
        </p:txBody>
      </p:sp>
      <p:pic>
        <p:nvPicPr>
          <p:cNvPr id="16" name="Picture 15">
            <a:extLst>
              <a:ext uri="{FF2B5EF4-FFF2-40B4-BE49-F238E27FC236}">
                <a16:creationId xmlns:a16="http://schemas.microsoft.com/office/drawing/2014/main" id="{056C6D10-8F7F-25CC-DD53-D1A1BBEB8E5B}"/>
              </a:ext>
            </a:extLst>
          </p:cNvPr>
          <p:cNvPicPr>
            <a:picLocks noChangeAspect="1"/>
          </p:cNvPicPr>
          <p:nvPr/>
        </p:nvPicPr>
        <p:blipFill>
          <a:blip r:embed="rId3"/>
          <a:stretch>
            <a:fillRect/>
          </a:stretch>
        </p:blipFill>
        <p:spPr>
          <a:xfrm>
            <a:off x="4239203" y="1842448"/>
            <a:ext cx="7884557" cy="2135133"/>
          </a:xfrm>
          <a:prstGeom prst="rect">
            <a:avLst/>
          </a:prstGeom>
        </p:spPr>
      </p:pic>
      <p:sp>
        <p:nvSpPr>
          <p:cNvPr id="15" name="Flowchart: Connector 14">
            <a:extLst>
              <a:ext uri="{FF2B5EF4-FFF2-40B4-BE49-F238E27FC236}">
                <a16:creationId xmlns:a16="http://schemas.microsoft.com/office/drawing/2014/main" id="{1BEF905F-836C-8315-4968-41DCC17AF1A5}"/>
              </a:ext>
            </a:extLst>
          </p:cNvPr>
          <p:cNvSpPr/>
          <p:nvPr/>
        </p:nvSpPr>
        <p:spPr>
          <a:xfrm>
            <a:off x="1864895" y="2616009"/>
            <a:ext cx="830179" cy="683930"/>
          </a:xfrm>
          <a:prstGeom prst="flowChartConnector">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solidFill>
              </a:rPr>
              <a:t>9</a:t>
            </a:r>
          </a:p>
        </p:txBody>
      </p:sp>
    </p:spTree>
    <p:extLst>
      <p:ext uri="{BB962C8B-B14F-4D97-AF65-F5344CB8AC3E}">
        <p14:creationId xmlns:p14="http://schemas.microsoft.com/office/powerpoint/2010/main" val="37045499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389AE07-986D-F6DF-619B-1981F1372A58}"/>
              </a:ext>
            </a:extLst>
          </p:cNvPr>
          <p:cNvSpPr>
            <a:spLocks noGrp="1"/>
          </p:cNvSpPr>
          <p:nvPr>
            <p:ph type="title"/>
          </p:nvPr>
        </p:nvSpPr>
        <p:spPr/>
        <p:txBody>
          <a:bodyPr/>
          <a:lstStyle/>
          <a:p>
            <a:r>
              <a:rPr lang="en-US" dirty="0"/>
              <a:t>Portal Case Creation – Communications/Notes</a:t>
            </a:r>
          </a:p>
        </p:txBody>
      </p:sp>
      <p:sp>
        <p:nvSpPr>
          <p:cNvPr id="13" name="Online Image Placeholder 12">
            <a:extLst>
              <a:ext uri="{FF2B5EF4-FFF2-40B4-BE49-F238E27FC236}">
                <a16:creationId xmlns:a16="http://schemas.microsoft.com/office/drawing/2014/main" id="{41FE80D1-9835-C6C3-C2FB-70643BF45DF8}"/>
              </a:ext>
            </a:extLst>
          </p:cNvPr>
          <p:cNvSpPr>
            <a:spLocks noGrp="1"/>
          </p:cNvSpPr>
          <p:nvPr>
            <p:ph type="clipArt" sz="quarter" idx="26"/>
          </p:nvPr>
        </p:nvSpPr>
        <p:spPr/>
        <p:txBody>
          <a:bodyPr/>
          <a:lstStyle/>
          <a:p>
            <a:endParaRPr lang="en-US"/>
          </a:p>
        </p:txBody>
      </p:sp>
      <p:sp>
        <p:nvSpPr>
          <p:cNvPr id="14" name="Online Image Placeholder 13">
            <a:extLst>
              <a:ext uri="{FF2B5EF4-FFF2-40B4-BE49-F238E27FC236}">
                <a16:creationId xmlns:a16="http://schemas.microsoft.com/office/drawing/2014/main" id="{BD82D4D5-E9F1-704D-BBE1-51BBA593B0DE}"/>
              </a:ext>
            </a:extLst>
          </p:cNvPr>
          <p:cNvSpPr>
            <a:spLocks noGrp="1"/>
          </p:cNvSpPr>
          <p:nvPr>
            <p:ph type="clipArt" sz="quarter" idx="27"/>
          </p:nvPr>
        </p:nvSpPr>
        <p:spPr/>
        <p:txBody>
          <a:bodyPr/>
          <a:lstStyle/>
          <a:p>
            <a:endParaRPr lang="en-US"/>
          </a:p>
        </p:txBody>
      </p:sp>
      <p:pic>
        <p:nvPicPr>
          <p:cNvPr id="17" name="Picture 16">
            <a:extLst>
              <a:ext uri="{FF2B5EF4-FFF2-40B4-BE49-F238E27FC236}">
                <a16:creationId xmlns:a16="http://schemas.microsoft.com/office/drawing/2014/main" id="{C7EB91E5-1185-9A01-EB8E-1854B3F73BB5}"/>
              </a:ext>
            </a:extLst>
          </p:cNvPr>
          <p:cNvPicPr>
            <a:picLocks noChangeAspect="1"/>
          </p:cNvPicPr>
          <p:nvPr/>
        </p:nvPicPr>
        <p:blipFill>
          <a:blip r:embed="rId3"/>
          <a:stretch>
            <a:fillRect/>
          </a:stretch>
        </p:blipFill>
        <p:spPr>
          <a:xfrm>
            <a:off x="4378426" y="1903078"/>
            <a:ext cx="7718038" cy="2245841"/>
          </a:xfrm>
          <a:prstGeom prst="rect">
            <a:avLst/>
          </a:prstGeom>
        </p:spPr>
      </p:pic>
      <p:sp>
        <p:nvSpPr>
          <p:cNvPr id="15" name="Text Placeholder 4">
            <a:extLst>
              <a:ext uri="{FF2B5EF4-FFF2-40B4-BE49-F238E27FC236}">
                <a16:creationId xmlns:a16="http://schemas.microsoft.com/office/drawing/2014/main" id="{C687DA15-A574-F570-88EF-C3A98BC14A0D}"/>
              </a:ext>
            </a:extLst>
          </p:cNvPr>
          <p:cNvSpPr>
            <a:spLocks noGrp="1"/>
          </p:cNvSpPr>
          <p:nvPr>
            <p:ph type="body" sz="quarter" idx="16"/>
          </p:nvPr>
        </p:nvSpPr>
        <p:spPr>
          <a:xfrm>
            <a:off x="1078017" y="4148919"/>
            <a:ext cx="2403934" cy="1943304"/>
          </a:xfrm>
        </p:spPr>
        <p:txBody>
          <a:bodyPr/>
          <a:lstStyle/>
          <a:p>
            <a:r>
              <a:rPr lang="en-US" dirty="0"/>
              <a:t>No Communications/Notes </a:t>
            </a:r>
          </a:p>
          <a:p>
            <a:r>
              <a:rPr lang="en-US" dirty="0"/>
              <a:t>needed </a:t>
            </a:r>
          </a:p>
          <a:p>
            <a:r>
              <a:rPr lang="en-US" b="0" dirty="0"/>
              <a:t>Click </a:t>
            </a:r>
          </a:p>
          <a:p>
            <a:r>
              <a:rPr lang="en-US" b="0" dirty="0"/>
              <a:t>“Go to Communications/Alerts”</a:t>
            </a:r>
          </a:p>
          <a:p>
            <a:endParaRPr lang="en-US" dirty="0"/>
          </a:p>
        </p:txBody>
      </p:sp>
      <p:sp>
        <p:nvSpPr>
          <p:cNvPr id="16" name="Flowchart: Connector 15">
            <a:extLst>
              <a:ext uri="{FF2B5EF4-FFF2-40B4-BE49-F238E27FC236}">
                <a16:creationId xmlns:a16="http://schemas.microsoft.com/office/drawing/2014/main" id="{87B6AF9E-C636-5EEC-E5AB-65AA1E7A661E}"/>
              </a:ext>
            </a:extLst>
          </p:cNvPr>
          <p:cNvSpPr/>
          <p:nvPr/>
        </p:nvSpPr>
        <p:spPr>
          <a:xfrm>
            <a:off x="1864895" y="2616009"/>
            <a:ext cx="830179" cy="683930"/>
          </a:xfrm>
          <a:prstGeom prst="flowChartConnector">
            <a:avLst/>
          </a:prstGeom>
          <a:solidFill>
            <a:schemeClr val="accent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2"/>
                </a:solidFill>
              </a:rPr>
              <a:t>9</a:t>
            </a:r>
          </a:p>
        </p:txBody>
      </p:sp>
    </p:spTree>
    <p:extLst>
      <p:ext uri="{BB962C8B-B14F-4D97-AF65-F5344CB8AC3E}">
        <p14:creationId xmlns:p14="http://schemas.microsoft.com/office/powerpoint/2010/main" val="38905201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4">
            <a:extLst>
              <a:ext uri="{FF2B5EF4-FFF2-40B4-BE49-F238E27FC236}">
                <a16:creationId xmlns:a16="http://schemas.microsoft.com/office/drawing/2014/main" id="{8C452E3A-1272-1D75-3FE0-08E8C92B419B}"/>
              </a:ext>
            </a:extLst>
          </p:cNvPr>
          <p:cNvSpPr txBox="1">
            <a:spLocks/>
          </p:cNvSpPr>
          <p:nvPr/>
        </p:nvSpPr>
        <p:spPr>
          <a:xfrm>
            <a:off x="1083982" y="4365904"/>
            <a:ext cx="2403934" cy="1943304"/>
          </a:xfrm>
          <a:prstGeom prst="rect">
            <a:avLst/>
          </a:prstGeom>
        </p:spPr>
        <p:txBody>
          <a:bodyPr vert="horz" lIns="0" tIns="0" rIns="0" bIns="0" rtlCol="0">
            <a:noAutofit/>
          </a:bodyPr>
          <a:lstStyle>
            <a:lvl1pPr marL="0" indent="0" algn="ctr" defTabSz="499116" rtl="0" eaLnBrk="1" latinLnBrk="0" hangingPunct="1">
              <a:lnSpc>
                <a:spcPct val="100000"/>
              </a:lnSpc>
              <a:spcBef>
                <a:spcPts val="379"/>
              </a:spcBef>
              <a:buClr>
                <a:schemeClr val="accent1"/>
              </a:buClr>
              <a:buSzPct val="125000"/>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1pPr>
            <a:lvl2pPr marL="221761" indent="0" algn="l" defTabSz="499116" rtl="0" eaLnBrk="1" latinLnBrk="0" hangingPunct="1">
              <a:lnSpc>
                <a:spcPct val="125000"/>
              </a:lnSpc>
              <a:spcBef>
                <a:spcPts val="243"/>
              </a:spcBef>
              <a:buClr>
                <a:schemeClr val="accent1"/>
              </a:buClr>
              <a:buSzPct val="125000"/>
              <a:buFont typeface="System Font Regular"/>
              <a:buNone/>
              <a:defRPr sz="1500" b="0" i="0" kern="1200">
                <a:solidFill>
                  <a:srgbClr val="042126"/>
                </a:solidFill>
                <a:latin typeface="Arial" panose="020B0604020202020204" pitchFamily="34" charset="0"/>
                <a:ea typeface="+mn-ea"/>
                <a:cs typeface="Arial" panose="020B0604020202020204" pitchFamily="34" charset="0"/>
              </a:defRPr>
            </a:lvl2pPr>
            <a:lvl3pPr marL="1143000" indent="-228600" algn="l" defTabSz="499116" rtl="0" eaLnBrk="1" latinLnBrk="0" hangingPunct="1">
              <a:lnSpc>
                <a:spcPct val="125000"/>
              </a:lnSpc>
              <a:spcBef>
                <a:spcPts val="243"/>
              </a:spcBef>
              <a:buClr>
                <a:schemeClr val="accent1"/>
              </a:buClr>
              <a:buSzPct val="100000"/>
              <a:buFont typeface="Wingdings 3" panose="05040102010807070707" pitchFamily="18" charset="2"/>
              <a:buChar char=""/>
              <a:defRPr sz="1300" b="0" i="0" kern="1200">
                <a:solidFill>
                  <a:srgbClr val="042126"/>
                </a:solidFill>
                <a:latin typeface="Arial" panose="020B0604020202020204" pitchFamily="34" charset="0"/>
                <a:ea typeface="+mn-ea"/>
                <a:cs typeface="Arial" panose="020B0604020202020204" pitchFamily="34" charset="0"/>
              </a:defRPr>
            </a:lvl3pPr>
            <a:lvl4pPr marL="1371600"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1000" b="0" i="0" kern="1200">
                <a:solidFill>
                  <a:srgbClr val="4C4D4F"/>
                </a:solidFill>
                <a:latin typeface="Arial" panose="020B0604020202020204" pitchFamily="34" charset="0"/>
                <a:ea typeface="+mn-ea"/>
                <a:cs typeface="Arial" panose="020B0604020202020204" pitchFamily="34" charset="0"/>
              </a:defRPr>
            </a:lvl4pPr>
            <a:lvl5pPr marL="1776413"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900" b="0" i="0" kern="1200">
                <a:solidFill>
                  <a:srgbClr val="042126"/>
                </a:solidFill>
                <a:latin typeface="Arial" panose="020B0604020202020204" pitchFamily="34" charset="0"/>
                <a:ea typeface="+mn-ea"/>
                <a:cs typeface="Arial" panose="020B0604020202020204" pitchFamily="34" charset="0"/>
              </a:defRPr>
            </a:lvl5pPr>
            <a:lvl6pPr marL="1330562" indent="-221760" algn="l" defTabSz="499116" rtl="0" eaLnBrk="1" latinLnBrk="0" hangingPunct="1">
              <a:lnSpc>
                <a:spcPct val="125000"/>
              </a:lnSpc>
              <a:spcBef>
                <a:spcPts val="243"/>
              </a:spcBef>
              <a:buClr>
                <a:schemeClr val="tx2"/>
              </a:buClr>
              <a:buFont typeface="Courier New" panose="02070309020205020404" pitchFamily="49" charset="0"/>
              <a:buChar char="o"/>
              <a:defRPr sz="1091" kern="1200">
                <a:solidFill>
                  <a:srgbClr val="4C4D4F"/>
                </a:solidFill>
                <a:latin typeface="+mn-lt"/>
                <a:ea typeface="+mn-ea"/>
                <a:cs typeface="+mn-cs"/>
              </a:defRPr>
            </a:lvl6pPr>
            <a:lvl7pPr marL="1622127"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7pPr>
            <a:lvl8pPr marL="1871684"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8pPr>
            <a:lvl9pPr marL="2121243"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9pPr>
          </a:lstStyle>
          <a:p>
            <a:r>
              <a:rPr lang="en-US" dirty="0"/>
              <a:t>No Communications/Alerts </a:t>
            </a:r>
          </a:p>
          <a:p>
            <a:r>
              <a:rPr lang="en-US" dirty="0"/>
              <a:t>needed </a:t>
            </a:r>
          </a:p>
          <a:p>
            <a:r>
              <a:rPr lang="en-US" b="0" dirty="0"/>
              <a:t>Click “Go to Submit”</a:t>
            </a:r>
          </a:p>
          <a:p>
            <a:endParaRPr lang="en-US" dirty="0"/>
          </a:p>
        </p:txBody>
      </p:sp>
      <p:sp>
        <p:nvSpPr>
          <p:cNvPr id="11" name="Title 10">
            <a:extLst>
              <a:ext uri="{FF2B5EF4-FFF2-40B4-BE49-F238E27FC236}">
                <a16:creationId xmlns:a16="http://schemas.microsoft.com/office/drawing/2014/main" id="{F6A59163-14DA-6213-1814-7EAF8576828E}"/>
              </a:ext>
            </a:extLst>
          </p:cNvPr>
          <p:cNvSpPr>
            <a:spLocks noGrp="1"/>
          </p:cNvSpPr>
          <p:nvPr>
            <p:ph type="title"/>
          </p:nvPr>
        </p:nvSpPr>
        <p:spPr/>
        <p:txBody>
          <a:bodyPr/>
          <a:lstStyle/>
          <a:p>
            <a:r>
              <a:rPr lang="en-US" dirty="0"/>
              <a:t>Portal Case Creation – Communications/Alerts</a:t>
            </a:r>
          </a:p>
        </p:txBody>
      </p:sp>
      <p:sp>
        <p:nvSpPr>
          <p:cNvPr id="13" name="Online Image Placeholder 12">
            <a:extLst>
              <a:ext uri="{FF2B5EF4-FFF2-40B4-BE49-F238E27FC236}">
                <a16:creationId xmlns:a16="http://schemas.microsoft.com/office/drawing/2014/main" id="{73B716BA-7F5C-CC5D-90A0-F87E86CC7312}"/>
              </a:ext>
            </a:extLst>
          </p:cNvPr>
          <p:cNvSpPr>
            <a:spLocks noGrp="1"/>
          </p:cNvSpPr>
          <p:nvPr>
            <p:ph type="clipArt" sz="quarter" idx="26"/>
          </p:nvPr>
        </p:nvSpPr>
        <p:spPr/>
        <p:txBody>
          <a:bodyPr/>
          <a:lstStyle/>
          <a:p>
            <a:endParaRPr lang="en-US"/>
          </a:p>
        </p:txBody>
      </p:sp>
      <p:sp>
        <p:nvSpPr>
          <p:cNvPr id="14" name="Online Image Placeholder 13">
            <a:extLst>
              <a:ext uri="{FF2B5EF4-FFF2-40B4-BE49-F238E27FC236}">
                <a16:creationId xmlns:a16="http://schemas.microsoft.com/office/drawing/2014/main" id="{4FAA498E-150C-FCD1-FF98-8FB0E3E43BDE}"/>
              </a:ext>
            </a:extLst>
          </p:cNvPr>
          <p:cNvSpPr>
            <a:spLocks noGrp="1"/>
          </p:cNvSpPr>
          <p:nvPr>
            <p:ph type="clipArt" sz="quarter" idx="27"/>
          </p:nvPr>
        </p:nvSpPr>
        <p:spPr/>
        <p:txBody>
          <a:bodyPr/>
          <a:lstStyle/>
          <a:p>
            <a:endParaRPr lang="en-US"/>
          </a:p>
        </p:txBody>
      </p:sp>
      <p:pic>
        <p:nvPicPr>
          <p:cNvPr id="16" name="Picture 15">
            <a:extLst>
              <a:ext uri="{FF2B5EF4-FFF2-40B4-BE49-F238E27FC236}">
                <a16:creationId xmlns:a16="http://schemas.microsoft.com/office/drawing/2014/main" id="{AC8C200B-C575-A404-821E-1A7F00D0F9B7}"/>
              </a:ext>
            </a:extLst>
          </p:cNvPr>
          <p:cNvPicPr>
            <a:picLocks noChangeAspect="1"/>
          </p:cNvPicPr>
          <p:nvPr/>
        </p:nvPicPr>
        <p:blipFill>
          <a:blip r:embed="rId3"/>
          <a:stretch>
            <a:fillRect/>
          </a:stretch>
        </p:blipFill>
        <p:spPr>
          <a:xfrm>
            <a:off x="4217156" y="1954046"/>
            <a:ext cx="7920251" cy="2005001"/>
          </a:xfrm>
          <a:prstGeom prst="rect">
            <a:avLst/>
          </a:prstGeom>
        </p:spPr>
      </p:pic>
      <p:sp>
        <p:nvSpPr>
          <p:cNvPr id="15" name="Flowchart: Connector 14">
            <a:extLst>
              <a:ext uri="{FF2B5EF4-FFF2-40B4-BE49-F238E27FC236}">
                <a16:creationId xmlns:a16="http://schemas.microsoft.com/office/drawing/2014/main" id="{1D628C70-6C48-30BE-05E3-AA5DE8D7BFBD}"/>
              </a:ext>
            </a:extLst>
          </p:cNvPr>
          <p:cNvSpPr/>
          <p:nvPr/>
        </p:nvSpPr>
        <p:spPr>
          <a:xfrm>
            <a:off x="1864895" y="2616009"/>
            <a:ext cx="830179" cy="683930"/>
          </a:xfrm>
          <a:prstGeom prst="flowChartConnector">
            <a:avLst/>
          </a:prstGeom>
          <a:solidFill>
            <a:schemeClr val="accent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2"/>
                </a:solidFill>
              </a:rPr>
              <a:t>9</a:t>
            </a:r>
          </a:p>
        </p:txBody>
      </p:sp>
    </p:spTree>
    <p:extLst>
      <p:ext uri="{BB962C8B-B14F-4D97-AF65-F5344CB8AC3E}">
        <p14:creationId xmlns:p14="http://schemas.microsoft.com/office/powerpoint/2010/main" val="27261993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10E833-163B-D729-D0D6-276B4055747F}"/>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40A13DBF-0407-E7F5-9C4B-2D2B96ABE005}"/>
              </a:ext>
            </a:extLst>
          </p:cNvPr>
          <p:cNvSpPr>
            <a:spLocks noGrp="1"/>
          </p:cNvSpPr>
          <p:nvPr>
            <p:ph type="body" sz="quarter" idx="17"/>
          </p:nvPr>
        </p:nvSpPr>
        <p:spPr>
          <a:xfrm>
            <a:off x="676274" y="5283673"/>
            <a:ext cx="3222981" cy="659927"/>
          </a:xfrm>
        </p:spPr>
        <p:txBody>
          <a:bodyPr/>
          <a:lstStyle/>
          <a:p>
            <a:pPr marL="0" indent="0" algn="ctr">
              <a:buNone/>
            </a:pPr>
            <a:r>
              <a:rPr lang="en-US" b="1" dirty="0"/>
              <a:t>Click “Submit” to submit the request. </a:t>
            </a:r>
          </a:p>
        </p:txBody>
      </p:sp>
      <p:sp>
        <p:nvSpPr>
          <p:cNvPr id="7" name="Text Placeholder 6">
            <a:extLst>
              <a:ext uri="{FF2B5EF4-FFF2-40B4-BE49-F238E27FC236}">
                <a16:creationId xmlns:a16="http://schemas.microsoft.com/office/drawing/2014/main" id="{18B27141-4725-F141-604B-6BBED2AC3A99}"/>
              </a:ext>
            </a:extLst>
          </p:cNvPr>
          <p:cNvSpPr>
            <a:spLocks noGrp="1"/>
          </p:cNvSpPr>
          <p:nvPr>
            <p:ph type="body" sz="quarter" idx="18"/>
          </p:nvPr>
        </p:nvSpPr>
        <p:spPr>
          <a:xfrm>
            <a:off x="1141710" y="4689287"/>
            <a:ext cx="2321441" cy="521093"/>
          </a:xfrm>
        </p:spPr>
        <p:txBody>
          <a:bodyPr/>
          <a:lstStyle/>
          <a:p>
            <a:r>
              <a:rPr lang="en-US" dirty="0"/>
              <a:t>This is a summary page of the case you are requesting. </a:t>
            </a:r>
          </a:p>
          <a:p>
            <a:endParaRPr lang="en-US" dirty="0"/>
          </a:p>
        </p:txBody>
      </p:sp>
      <p:sp>
        <p:nvSpPr>
          <p:cNvPr id="8" name="Text Placeholder 7">
            <a:extLst>
              <a:ext uri="{FF2B5EF4-FFF2-40B4-BE49-F238E27FC236}">
                <a16:creationId xmlns:a16="http://schemas.microsoft.com/office/drawing/2014/main" id="{E72DC730-3069-211E-01DB-62463D857875}"/>
              </a:ext>
            </a:extLst>
          </p:cNvPr>
          <p:cNvSpPr>
            <a:spLocks noGrp="1"/>
          </p:cNvSpPr>
          <p:nvPr>
            <p:ph type="body" sz="quarter" idx="19"/>
          </p:nvPr>
        </p:nvSpPr>
        <p:spPr/>
        <p:txBody>
          <a:bodyPr/>
          <a:lstStyle/>
          <a:p>
            <a:endParaRPr lang="en-US"/>
          </a:p>
        </p:txBody>
      </p:sp>
      <p:sp>
        <p:nvSpPr>
          <p:cNvPr id="11" name="Title 10">
            <a:extLst>
              <a:ext uri="{FF2B5EF4-FFF2-40B4-BE49-F238E27FC236}">
                <a16:creationId xmlns:a16="http://schemas.microsoft.com/office/drawing/2014/main" id="{1F67F65E-85A6-2532-AEE8-3BF025014AB7}"/>
              </a:ext>
            </a:extLst>
          </p:cNvPr>
          <p:cNvSpPr>
            <a:spLocks noGrp="1"/>
          </p:cNvSpPr>
          <p:nvPr>
            <p:ph type="title"/>
          </p:nvPr>
        </p:nvSpPr>
        <p:spPr/>
        <p:txBody>
          <a:bodyPr/>
          <a:lstStyle/>
          <a:p>
            <a:r>
              <a:rPr lang="en-US" dirty="0"/>
              <a:t>Submit Case/Review</a:t>
            </a:r>
          </a:p>
        </p:txBody>
      </p:sp>
      <p:sp>
        <p:nvSpPr>
          <p:cNvPr id="13" name="Online Image Placeholder 12">
            <a:extLst>
              <a:ext uri="{FF2B5EF4-FFF2-40B4-BE49-F238E27FC236}">
                <a16:creationId xmlns:a16="http://schemas.microsoft.com/office/drawing/2014/main" id="{526672FA-97D4-51B3-610A-86A7E0FE8103}"/>
              </a:ext>
            </a:extLst>
          </p:cNvPr>
          <p:cNvSpPr>
            <a:spLocks noGrp="1"/>
          </p:cNvSpPr>
          <p:nvPr>
            <p:ph type="clipArt" sz="quarter" idx="26"/>
          </p:nvPr>
        </p:nvSpPr>
        <p:spPr/>
        <p:txBody>
          <a:bodyPr/>
          <a:lstStyle/>
          <a:p>
            <a:endParaRPr lang="en-US"/>
          </a:p>
        </p:txBody>
      </p:sp>
      <p:sp>
        <p:nvSpPr>
          <p:cNvPr id="14" name="Online Image Placeholder 13">
            <a:extLst>
              <a:ext uri="{FF2B5EF4-FFF2-40B4-BE49-F238E27FC236}">
                <a16:creationId xmlns:a16="http://schemas.microsoft.com/office/drawing/2014/main" id="{D6AC3FB5-729F-0FA1-D5B4-9B9611ABACA1}"/>
              </a:ext>
            </a:extLst>
          </p:cNvPr>
          <p:cNvSpPr>
            <a:spLocks noGrp="1"/>
          </p:cNvSpPr>
          <p:nvPr>
            <p:ph type="clipArt" sz="quarter" idx="27"/>
          </p:nvPr>
        </p:nvSpPr>
        <p:spPr/>
        <p:txBody>
          <a:bodyPr/>
          <a:lstStyle/>
          <a:p>
            <a:endParaRPr lang="en-US"/>
          </a:p>
        </p:txBody>
      </p:sp>
      <p:pic>
        <p:nvPicPr>
          <p:cNvPr id="16" name="Picture 15">
            <a:extLst>
              <a:ext uri="{FF2B5EF4-FFF2-40B4-BE49-F238E27FC236}">
                <a16:creationId xmlns:a16="http://schemas.microsoft.com/office/drawing/2014/main" id="{5812CCFD-08A2-9770-41B5-D9523DAC3267}"/>
              </a:ext>
            </a:extLst>
          </p:cNvPr>
          <p:cNvPicPr>
            <a:picLocks noChangeAspect="1"/>
          </p:cNvPicPr>
          <p:nvPr/>
        </p:nvPicPr>
        <p:blipFill>
          <a:blip r:embed="rId3"/>
          <a:stretch>
            <a:fillRect/>
          </a:stretch>
        </p:blipFill>
        <p:spPr>
          <a:xfrm>
            <a:off x="4228528" y="1549394"/>
            <a:ext cx="7895232" cy="3159085"/>
          </a:xfrm>
          <a:prstGeom prst="rect">
            <a:avLst/>
          </a:prstGeom>
        </p:spPr>
      </p:pic>
      <p:sp>
        <p:nvSpPr>
          <p:cNvPr id="15" name="Flowchart: Connector 14">
            <a:extLst>
              <a:ext uri="{FF2B5EF4-FFF2-40B4-BE49-F238E27FC236}">
                <a16:creationId xmlns:a16="http://schemas.microsoft.com/office/drawing/2014/main" id="{F687DB34-C3D7-7A23-7110-C8E994E73B0E}"/>
              </a:ext>
            </a:extLst>
          </p:cNvPr>
          <p:cNvSpPr/>
          <p:nvPr/>
        </p:nvSpPr>
        <p:spPr>
          <a:xfrm>
            <a:off x="1864895" y="2616009"/>
            <a:ext cx="830179" cy="683930"/>
          </a:xfrm>
          <a:prstGeom prst="flowChartConnector">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solidFill>
              </a:rPr>
              <a:t>10</a:t>
            </a:r>
          </a:p>
        </p:txBody>
      </p:sp>
    </p:spTree>
    <p:extLst>
      <p:ext uri="{BB962C8B-B14F-4D97-AF65-F5344CB8AC3E}">
        <p14:creationId xmlns:p14="http://schemas.microsoft.com/office/powerpoint/2010/main" val="1701601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2D6165-935D-E007-2C33-930436AF1EF0}"/>
              </a:ext>
            </a:extLst>
          </p:cNvPr>
          <p:cNvSpPr>
            <a:spLocks noGrp="1"/>
          </p:cNvSpPr>
          <p:nvPr>
            <p:ph type="body" sz="quarter" idx="12"/>
          </p:nvPr>
        </p:nvSpPr>
        <p:spPr>
          <a:xfrm>
            <a:off x="968375" y="3055938"/>
            <a:ext cx="10255250" cy="2384280"/>
          </a:xfrm>
        </p:spPr>
        <p:txBody>
          <a:bodyPr>
            <a:normAutofit/>
          </a:bodyPr>
          <a:lstStyle/>
          <a:p>
            <a:r>
              <a:rPr lang="en-US" sz="5400" dirty="0"/>
              <a:t>Requesting an Authorization</a:t>
            </a:r>
          </a:p>
        </p:txBody>
      </p:sp>
      <p:sp>
        <p:nvSpPr>
          <p:cNvPr id="3" name="Text Placeholder 2">
            <a:extLst>
              <a:ext uri="{FF2B5EF4-FFF2-40B4-BE49-F238E27FC236}">
                <a16:creationId xmlns:a16="http://schemas.microsoft.com/office/drawing/2014/main" id="{B2A48D3C-5012-62FB-2A35-D9553AED3D83}"/>
              </a:ext>
            </a:extLst>
          </p:cNvPr>
          <p:cNvSpPr>
            <a:spLocks noGrp="1"/>
          </p:cNvSpPr>
          <p:nvPr>
            <p:ph type="body" idx="1"/>
          </p:nvPr>
        </p:nvSpPr>
        <p:spPr/>
        <p:txBody>
          <a:bodyPr/>
          <a:lstStyle/>
          <a:p>
            <a:r>
              <a:rPr lang="en-US" dirty="0"/>
              <a:t>PART two</a:t>
            </a:r>
          </a:p>
        </p:txBody>
      </p:sp>
      <p:cxnSp>
        <p:nvCxnSpPr>
          <p:cNvPr id="5" name="Straight Connector 4">
            <a:extLst>
              <a:ext uri="{FF2B5EF4-FFF2-40B4-BE49-F238E27FC236}">
                <a16:creationId xmlns:a16="http://schemas.microsoft.com/office/drawing/2014/main" id="{821AE3BD-FA19-51DB-53BE-1A622403C0A8}"/>
              </a:ext>
            </a:extLst>
          </p:cNvPr>
          <p:cNvCxnSpPr/>
          <p:nvPr/>
        </p:nvCxnSpPr>
        <p:spPr>
          <a:xfrm>
            <a:off x="5033914" y="3120272"/>
            <a:ext cx="205504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41150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10E833-163B-D729-D0D6-276B4055747F}"/>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40A13DBF-0407-E7F5-9C4B-2D2B96ABE005}"/>
              </a:ext>
            </a:extLst>
          </p:cNvPr>
          <p:cNvSpPr>
            <a:spLocks noGrp="1"/>
          </p:cNvSpPr>
          <p:nvPr>
            <p:ph type="body" sz="quarter" idx="17"/>
          </p:nvPr>
        </p:nvSpPr>
        <p:spPr>
          <a:xfrm>
            <a:off x="676274" y="5283673"/>
            <a:ext cx="3222981" cy="659927"/>
          </a:xfrm>
        </p:spPr>
        <p:txBody>
          <a:bodyPr/>
          <a:lstStyle/>
          <a:p>
            <a:pPr marL="0" indent="0" algn="ctr">
              <a:buNone/>
            </a:pPr>
            <a:r>
              <a:rPr lang="en-US" b="1" dirty="0"/>
              <a:t>Click “Agree” </a:t>
            </a:r>
          </a:p>
        </p:txBody>
      </p:sp>
      <p:sp>
        <p:nvSpPr>
          <p:cNvPr id="7" name="Text Placeholder 6">
            <a:extLst>
              <a:ext uri="{FF2B5EF4-FFF2-40B4-BE49-F238E27FC236}">
                <a16:creationId xmlns:a16="http://schemas.microsoft.com/office/drawing/2014/main" id="{18B27141-4725-F141-604B-6BBED2AC3A99}"/>
              </a:ext>
            </a:extLst>
          </p:cNvPr>
          <p:cNvSpPr>
            <a:spLocks noGrp="1"/>
          </p:cNvSpPr>
          <p:nvPr>
            <p:ph type="body" sz="quarter" idx="18"/>
          </p:nvPr>
        </p:nvSpPr>
        <p:spPr>
          <a:xfrm>
            <a:off x="1141710" y="4689287"/>
            <a:ext cx="2321441" cy="521093"/>
          </a:xfrm>
        </p:spPr>
        <p:txBody>
          <a:bodyPr/>
          <a:lstStyle/>
          <a:p>
            <a:r>
              <a:rPr lang="en-US" dirty="0"/>
              <a:t>Attest to the information that it being submitted. </a:t>
            </a:r>
          </a:p>
          <a:p>
            <a:endParaRPr lang="en-US" dirty="0"/>
          </a:p>
        </p:txBody>
      </p:sp>
      <p:sp>
        <p:nvSpPr>
          <p:cNvPr id="8" name="Text Placeholder 7">
            <a:extLst>
              <a:ext uri="{FF2B5EF4-FFF2-40B4-BE49-F238E27FC236}">
                <a16:creationId xmlns:a16="http://schemas.microsoft.com/office/drawing/2014/main" id="{E72DC730-3069-211E-01DB-62463D857875}"/>
              </a:ext>
            </a:extLst>
          </p:cNvPr>
          <p:cNvSpPr>
            <a:spLocks noGrp="1"/>
          </p:cNvSpPr>
          <p:nvPr>
            <p:ph type="body" sz="quarter" idx="19"/>
          </p:nvPr>
        </p:nvSpPr>
        <p:spPr/>
        <p:txBody>
          <a:bodyPr/>
          <a:lstStyle/>
          <a:p>
            <a:endParaRPr lang="en-US"/>
          </a:p>
        </p:txBody>
      </p:sp>
      <p:sp>
        <p:nvSpPr>
          <p:cNvPr id="11" name="Title 10">
            <a:extLst>
              <a:ext uri="{FF2B5EF4-FFF2-40B4-BE49-F238E27FC236}">
                <a16:creationId xmlns:a16="http://schemas.microsoft.com/office/drawing/2014/main" id="{1F67F65E-85A6-2532-AEE8-3BF025014AB7}"/>
              </a:ext>
            </a:extLst>
          </p:cNvPr>
          <p:cNvSpPr>
            <a:spLocks noGrp="1"/>
          </p:cNvSpPr>
          <p:nvPr>
            <p:ph type="title"/>
          </p:nvPr>
        </p:nvSpPr>
        <p:spPr/>
        <p:txBody>
          <a:bodyPr/>
          <a:lstStyle/>
          <a:p>
            <a:r>
              <a:rPr lang="en-US" dirty="0"/>
              <a:t>Submit Case/Attestation</a:t>
            </a:r>
          </a:p>
        </p:txBody>
      </p:sp>
      <p:sp>
        <p:nvSpPr>
          <p:cNvPr id="13" name="Online Image Placeholder 12">
            <a:extLst>
              <a:ext uri="{FF2B5EF4-FFF2-40B4-BE49-F238E27FC236}">
                <a16:creationId xmlns:a16="http://schemas.microsoft.com/office/drawing/2014/main" id="{526672FA-97D4-51B3-610A-86A7E0FE8103}"/>
              </a:ext>
            </a:extLst>
          </p:cNvPr>
          <p:cNvSpPr>
            <a:spLocks noGrp="1"/>
          </p:cNvSpPr>
          <p:nvPr>
            <p:ph type="clipArt" sz="quarter" idx="26"/>
          </p:nvPr>
        </p:nvSpPr>
        <p:spPr/>
        <p:txBody>
          <a:bodyPr/>
          <a:lstStyle/>
          <a:p>
            <a:endParaRPr lang="en-US"/>
          </a:p>
        </p:txBody>
      </p:sp>
      <p:sp>
        <p:nvSpPr>
          <p:cNvPr id="14" name="Online Image Placeholder 13">
            <a:extLst>
              <a:ext uri="{FF2B5EF4-FFF2-40B4-BE49-F238E27FC236}">
                <a16:creationId xmlns:a16="http://schemas.microsoft.com/office/drawing/2014/main" id="{D6AC3FB5-729F-0FA1-D5B4-9B9611ABACA1}"/>
              </a:ext>
            </a:extLst>
          </p:cNvPr>
          <p:cNvSpPr>
            <a:spLocks noGrp="1"/>
          </p:cNvSpPr>
          <p:nvPr>
            <p:ph type="clipArt" sz="quarter" idx="27"/>
          </p:nvPr>
        </p:nvSpPr>
        <p:spPr/>
        <p:txBody>
          <a:bodyPr/>
          <a:lstStyle/>
          <a:p>
            <a:endParaRPr lang="en-US"/>
          </a:p>
        </p:txBody>
      </p:sp>
      <p:pic>
        <p:nvPicPr>
          <p:cNvPr id="3" name="Picture 2">
            <a:extLst>
              <a:ext uri="{FF2B5EF4-FFF2-40B4-BE49-F238E27FC236}">
                <a16:creationId xmlns:a16="http://schemas.microsoft.com/office/drawing/2014/main" id="{5E5F8439-AEC3-91CC-556B-F211835F5050}"/>
              </a:ext>
            </a:extLst>
          </p:cNvPr>
          <p:cNvPicPr>
            <a:picLocks noChangeAspect="1"/>
          </p:cNvPicPr>
          <p:nvPr/>
        </p:nvPicPr>
        <p:blipFill>
          <a:blip r:embed="rId3"/>
          <a:stretch>
            <a:fillRect/>
          </a:stretch>
        </p:blipFill>
        <p:spPr>
          <a:xfrm>
            <a:off x="4508157" y="1559066"/>
            <a:ext cx="7178727" cy="3481746"/>
          </a:xfrm>
          <a:prstGeom prst="rect">
            <a:avLst/>
          </a:prstGeom>
          <a:ln>
            <a:noFill/>
          </a:ln>
          <a:effectLst>
            <a:outerShdw blurRad="190500" algn="tl" rotWithShape="0">
              <a:srgbClr val="000000">
                <a:alpha val="70000"/>
              </a:srgbClr>
            </a:outerShdw>
          </a:effectLst>
        </p:spPr>
      </p:pic>
      <p:sp>
        <p:nvSpPr>
          <p:cNvPr id="4" name="Flowchart: Connector 3">
            <a:extLst>
              <a:ext uri="{FF2B5EF4-FFF2-40B4-BE49-F238E27FC236}">
                <a16:creationId xmlns:a16="http://schemas.microsoft.com/office/drawing/2014/main" id="{DF82AA40-7A7F-B82A-9CC2-FF8009937E5D}"/>
              </a:ext>
            </a:extLst>
          </p:cNvPr>
          <p:cNvSpPr/>
          <p:nvPr/>
        </p:nvSpPr>
        <p:spPr>
          <a:xfrm>
            <a:off x="1864895" y="2616009"/>
            <a:ext cx="830179" cy="683930"/>
          </a:xfrm>
          <a:prstGeom prst="flowChartConnector">
            <a:avLst/>
          </a:prstGeom>
          <a:solidFill>
            <a:schemeClr val="accent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2"/>
                </a:solidFill>
              </a:rPr>
              <a:t>10</a:t>
            </a:r>
          </a:p>
        </p:txBody>
      </p:sp>
    </p:spTree>
    <p:extLst>
      <p:ext uri="{BB962C8B-B14F-4D97-AF65-F5344CB8AC3E}">
        <p14:creationId xmlns:p14="http://schemas.microsoft.com/office/powerpoint/2010/main" val="31081398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10E833-163B-D729-D0D6-276B4055747F}"/>
              </a:ext>
            </a:extLst>
          </p:cNvPr>
          <p:cNvSpPr>
            <a:spLocks noGrp="1"/>
          </p:cNvSpPr>
          <p:nvPr>
            <p:ph type="body" sz="quarter" idx="13"/>
          </p:nvPr>
        </p:nvSpPr>
        <p:spPr/>
        <p:txBody>
          <a:bodyPr/>
          <a:lstStyle/>
          <a:p>
            <a:endParaRPr lang="en-US"/>
          </a:p>
        </p:txBody>
      </p:sp>
      <p:sp>
        <p:nvSpPr>
          <p:cNvPr id="8" name="Text Placeholder 7">
            <a:extLst>
              <a:ext uri="{FF2B5EF4-FFF2-40B4-BE49-F238E27FC236}">
                <a16:creationId xmlns:a16="http://schemas.microsoft.com/office/drawing/2014/main" id="{E72DC730-3069-211E-01DB-62463D857875}"/>
              </a:ext>
            </a:extLst>
          </p:cNvPr>
          <p:cNvSpPr>
            <a:spLocks noGrp="1"/>
          </p:cNvSpPr>
          <p:nvPr>
            <p:ph type="body" sz="quarter" idx="19"/>
          </p:nvPr>
        </p:nvSpPr>
        <p:spPr/>
        <p:txBody>
          <a:bodyPr/>
          <a:lstStyle/>
          <a:p>
            <a:endParaRPr lang="en-US"/>
          </a:p>
        </p:txBody>
      </p:sp>
      <p:sp>
        <p:nvSpPr>
          <p:cNvPr id="11" name="Title 10">
            <a:extLst>
              <a:ext uri="{FF2B5EF4-FFF2-40B4-BE49-F238E27FC236}">
                <a16:creationId xmlns:a16="http://schemas.microsoft.com/office/drawing/2014/main" id="{1F67F65E-85A6-2532-AEE8-3BF025014AB7}"/>
              </a:ext>
            </a:extLst>
          </p:cNvPr>
          <p:cNvSpPr>
            <a:spLocks noGrp="1"/>
          </p:cNvSpPr>
          <p:nvPr>
            <p:ph type="title"/>
          </p:nvPr>
        </p:nvSpPr>
        <p:spPr/>
        <p:txBody>
          <a:bodyPr/>
          <a:lstStyle/>
          <a:p>
            <a:r>
              <a:rPr lang="en-US" dirty="0"/>
              <a:t>Submit Case</a:t>
            </a:r>
          </a:p>
        </p:txBody>
      </p:sp>
      <p:sp>
        <p:nvSpPr>
          <p:cNvPr id="13" name="Online Image Placeholder 12">
            <a:extLst>
              <a:ext uri="{FF2B5EF4-FFF2-40B4-BE49-F238E27FC236}">
                <a16:creationId xmlns:a16="http://schemas.microsoft.com/office/drawing/2014/main" id="{526672FA-97D4-51B3-610A-86A7E0FE8103}"/>
              </a:ext>
            </a:extLst>
          </p:cNvPr>
          <p:cNvSpPr>
            <a:spLocks noGrp="1"/>
          </p:cNvSpPr>
          <p:nvPr>
            <p:ph type="clipArt" sz="quarter" idx="26"/>
          </p:nvPr>
        </p:nvSpPr>
        <p:spPr/>
        <p:txBody>
          <a:bodyPr/>
          <a:lstStyle/>
          <a:p>
            <a:endParaRPr lang="en-US"/>
          </a:p>
        </p:txBody>
      </p:sp>
      <p:sp>
        <p:nvSpPr>
          <p:cNvPr id="14" name="Online Image Placeholder 13">
            <a:extLst>
              <a:ext uri="{FF2B5EF4-FFF2-40B4-BE49-F238E27FC236}">
                <a16:creationId xmlns:a16="http://schemas.microsoft.com/office/drawing/2014/main" id="{D6AC3FB5-729F-0FA1-D5B4-9B9611ABACA1}"/>
              </a:ext>
            </a:extLst>
          </p:cNvPr>
          <p:cNvSpPr>
            <a:spLocks noGrp="1"/>
          </p:cNvSpPr>
          <p:nvPr>
            <p:ph type="clipArt" sz="quarter" idx="27"/>
          </p:nvPr>
        </p:nvSpPr>
        <p:spPr/>
        <p:txBody>
          <a:bodyPr/>
          <a:lstStyle/>
          <a:p>
            <a:endParaRPr lang="en-US"/>
          </a:p>
        </p:txBody>
      </p:sp>
      <p:sp>
        <p:nvSpPr>
          <p:cNvPr id="4" name="Flowchart: Connector 3">
            <a:extLst>
              <a:ext uri="{FF2B5EF4-FFF2-40B4-BE49-F238E27FC236}">
                <a16:creationId xmlns:a16="http://schemas.microsoft.com/office/drawing/2014/main" id="{DF82AA40-7A7F-B82A-9CC2-FF8009937E5D}"/>
              </a:ext>
            </a:extLst>
          </p:cNvPr>
          <p:cNvSpPr/>
          <p:nvPr/>
        </p:nvSpPr>
        <p:spPr>
          <a:xfrm>
            <a:off x="1864895" y="2616009"/>
            <a:ext cx="830179" cy="683930"/>
          </a:xfrm>
          <a:prstGeom prst="flowChartConnector">
            <a:avLst/>
          </a:prstGeom>
          <a:solidFill>
            <a:schemeClr val="accent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2"/>
                </a:solidFill>
              </a:rPr>
              <a:t>10</a:t>
            </a:r>
          </a:p>
        </p:txBody>
      </p:sp>
      <p:sp>
        <p:nvSpPr>
          <p:cNvPr id="5" name="TextBox 4">
            <a:extLst>
              <a:ext uri="{FF2B5EF4-FFF2-40B4-BE49-F238E27FC236}">
                <a16:creationId xmlns:a16="http://schemas.microsoft.com/office/drawing/2014/main" id="{53FB489A-936C-E506-827D-66DA72D612CA}"/>
              </a:ext>
            </a:extLst>
          </p:cNvPr>
          <p:cNvSpPr txBox="1"/>
          <p:nvPr/>
        </p:nvSpPr>
        <p:spPr>
          <a:xfrm>
            <a:off x="1162756" y="5686673"/>
            <a:ext cx="9742311" cy="954107"/>
          </a:xfrm>
          <a:prstGeom prst="rect">
            <a:avLst/>
          </a:prstGeom>
          <a:noFill/>
        </p:spPr>
        <p:txBody>
          <a:bodyPr wrap="square" rtlCol="0">
            <a:spAutoFit/>
          </a:bodyPr>
          <a:lstStyle/>
          <a:p>
            <a:r>
              <a:rPr lang="en-US" sz="1400" b="1" dirty="0">
                <a:solidFill>
                  <a:srgbClr val="2BBC2B"/>
                </a:solidFill>
                <a:latin typeface="Arial Nova" panose="020B0504020202020204" pitchFamily="34" charset="0"/>
              </a:rPr>
              <a:t>Suggestion to Provider</a:t>
            </a:r>
            <a:r>
              <a:rPr lang="en-US" sz="1400" dirty="0">
                <a:solidFill>
                  <a:srgbClr val="2BBC2B"/>
                </a:solidFill>
                <a:latin typeface="Arial Nova" panose="020B0504020202020204" pitchFamily="34" charset="0"/>
              </a:rPr>
              <a:t>: </a:t>
            </a:r>
            <a:r>
              <a:rPr lang="en-US" sz="1400" dirty="0">
                <a:solidFill>
                  <a:schemeClr val="tx1"/>
                </a:solidFill>
                <a:latin typeface="Arial Nova" panose="020B0504020202020204" pitchFamily="34" charset="0"/>
              </a:rPr>
              <a:t>If you print or record this new Case ID number at this point, it will save you time tracking case status, monitoring for pended information or to enter questions/concerns to the Message system. You are able to search for submitted cases using this Case ID number via the Provider portal when required to EXTEND service lines to existing reviews. </a:t>
            </a:r>
          </a:p>
        </p:txBody>
      </p:sp>
      <p:pic>
        <p:nvPicPr>
          <p:cNvPr id="12" name="Picture 11">
            <a:extLst>
              <a:ext uri="{FF2B5EF4-FFF2-40B4-BE49-F238E27FC236}">
                <a16:creationId xmlns:a16="http://schemas.microsoft.com/office/drawing/2014/main" id="{8A704D9A-EF19-63A7-4A1F-EE2D94A447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47147" y="1636982"/>
            <a:ext cx="7730836" cy="322026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653888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A48D3C-5012-62FB-2A35-D9553AED3D83}"/>
              </a:ext>
            </a:extLst>
          </p:cNvPr>
          <p:cNvSpPr>
            <a:spLocks noGrp="1"/>
          </p:cNvSpPr>
          <p:nvPr>
            <p:ph type="body" idx="1"/>
          </p:nvPr>
        </p:nvSpPr>
        <p:spPr/>
        <p:txBody>
          <a:bodyPr/>
          <a:lstStyle/>
          <a:p>
            <a:r>
              <a:rPr lang="en-US" dirty="0"/>
              <a:t>PART six</a:t>
            </a:r>
            <a:endParaRPr lang="en-US" strike="sngStrike" dirty="0"/>
          </a:p>
        </p:txBody>
      </p:sp>
      <p:cxnSp>
        <p:nvCxnSpPr>
          <p:cNvPr id="4" name="Straight Connector 3">
            <a:extLst>
              <a:ext uri="{FF2B5EF4-FFF2-40B4-BE49-F238E27FC236}">
                <a16:creationId xmlns:a16="http://schemas.microsoft.com/office/drawing/2014/main" id="{368F0CF8-850F-9BC5-7A7C-74397DB26AD0}"/>
              </a:ext>
            </a:extLst>
          </p:cNvPr>
          <p:cNvCxnSpPr/>
          <p:nvPr/>
        </p:nvCxnSpPr>
        <p:spPr>
          <a:xfrm>
            <a:off x="5015060" y="3082564"/>
            <a:ext cx="2055043"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184C7061-7F1D-E4F8-76C4-984251DC7178}"/>
              </a:ext>
            </a:extLst>
          </p:cNvPr>
          <p:cNvSpPr>
            <a:spLocks noGrp="1"/>
          </p:cNvSpPr>
          <p:nvPr>
            <p:ph type="body" sz="quarter" idx="12"/>
          </p:nvPr>
        </p:nvSpPr>
        <p:spPr>
          <a:xfrm>
            <a:off x="914956" y="3323793"/>
            <a:ext cx="10255250" cy="1492250"/>
          </a:xfrm>
        </p:spPr>
        <p:txBody>
          <a:bodyPr>
            <a:normAutofit fontScale="70000" lnSpcReduction="20000"/>
          </a:bodyPr>
          <a:lstStyle/>
          <a:p>
            <a:r>
              <a:rPr lang="en-US" dirty="0"/>
              <a:t>Determining the </a:t>
            </a:r>
          </a:p>
          <a:p>
            <a:r>
              <a:rPr lang="en-US" dirty="0"/>
              <a:t>Authorization status</a:t>
            </a:r>
          </a:p>
        </p:txBody>
      </p:sp>
    </p:spTree>
    <p:extLst>
      <p:ext uri="{BB962C8B-B14F-4D97-AF65-F5344CB8AC3E}">
        <p14:creationId xmlns:p14="http://schemas.microsoft.com/office/powerpoint/2010/main" val="29819173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A8956B-EA46-7F0E-D039-F9540E4D929D}"/>
              </a:ext>
            </a:extLst>
          </p:cNvPr>
          <p:cNvPicPr>
            <a:picLocks noChangeAspect="1"/>
          </p:cNvPicPr>
          <p:nvPr/>
        </p:nvPicPr>
        <p:blipFill rotWithShape="1">
          <a:blip r:embed="rId3"/>
          <a:srcRect l="45057" r="1" b="28922"/>
          <a:stretch/>
        </p:blipFill>
        <p:spPr>
          <a:xfrm>
            <a:off x="1356295" y="1550714"/>
            <a:ext cx="8317094" cy="1182366"/>
          </a:xfrm>
          <a:prstGeom prst="rect">
            <a:avLst/>
          </a:prstGeom>
        </p:spPr>
      </p:pic>
      <p:sp>
        <p:nvSpPr>
          <p:cNvPr id="11" name="Title 10">
            <a:extLst>
              <a:ext uri="{FF2B5EF4-FFF2-40B4-BE49-F238E27FC236}">
                <a16:creationId xmlns:a16="http://schemas.microsoft.com/office/drawing/2014/main" id="{1F67F65E-85A6-2532-AEE8-3BF025014AB7}"/>
              </a:ext>
            </a:extLst>
          </p:cNvPr>
          <p:cNvSpPr>
            <a:spLocks noGrp="1"/>
          </p:cNvSpPr>
          <p:nvPr>
            <p:ph type="title"/>
          </p:nvPr>
        </p:nvSpPr>
        <p:spPr/>
        <p:txBody>
          <a:bodyPr/>
          <a:lstStyle/>
          <a:p>
            <a:pPr algn="ctr"/>
            <a:r>
              <a:rPr lang="en-US" sz="3600" dirty="0"/>
              <a:t>Determining if an Authorization has been Approved</a:t>
            </a:r>
          </a:p>
        </p:txBody>
      </p:sp>
      <p:sp>
        <p:nvSpPr>
          <p:cNvPr id="15" name="Text Placeholder 14">
            <a:extLst>
              <a:ext uri="{FF2B5EF4-FFF2-40B4-BE49-F238E27FC236}">
                <a16:creationId xmlns:a16="http://schemas.microsoft.com/office/drawing/2014/main" id="{ACE8DB3E-A2EB-24FB-0AB1-A153B735FCE5}"/>
              </a:ext>
            </a:extLst>
          </p:cNvPr>
          <p:cNvSpPr>
            <a:spLocks noGrp="1"/>
          </p:cNvSpPr>
          <p:nvPr>
            <p:ph type="body" sz="quarter" idx="13"/>
          </p:nvPr>
        </p:nvSpPr>
        <p:spPr>
          <a:xfrm>
            <a:off x="5925698" y="2932742"/>
            <a:ext cx="5803051" cy="3132673"/>
          </a:xfrm>
        </p:spPr>
        <p:txBody>
          <a:bodyPr/>
          <a:lstStyle/>
          <a:p>
            <a:r>
              <a:rPr lang="en-US" dirty="0"/>
              <a:t>Once logged in, in the upper right hand corner you will see a “Search by #” field</a:t>
            </a:r>
          </a:p>
          <a:p>
            <a:r>
              <a:rPr lang="en-US" dirty="0"/>
              <a:t>Use the </a:t>
            </a:r>
            <a:r>
              <a:rPr lang="en-US" u="sng" dirty="0"/>
              <a:t>Case ID</a:t>
            </a:r>
            <a:r>
              <a:rPr lang="en-US" dirty="0"/>
              <a:t> from when you submitted the case to quickly search for it. </a:t>
            </a:r>
          </a:p>
        </p:txBody>
      </p:sp>
    </p:spTree>
    <p:extLst>
      <p:ext uri="{BB962C8B-B14F-4D97-AF65-F5344CB8AC3E}">
        <p14:creationId xmlns:p14="http://schemas.microsoft.com/office/powerpoint/2010/main" val="2211056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F67F65E-85A6-2532-AEE8-3BF025014AB7}"/>
              </a:ext>
            </a:extLst>
          </p:cNvPr>
          <p:cNvSpPr>
            <a:spLocks noGrp="1"/>
          </p:cNvSpPr>
          <p:nvPr>
            <p:ph type="title"/>
          </p:nvPr>
        </p:nvSpPr>
        <p:spPr/>
        <p:txBody>
          <a:bodyPr/>
          <a:lstStyle/>
          <a:p>
            <a:pPr algn="ctr"/>
            <a:r>
              <a:rPr lang="en-US" sz="3600" dirty="0"/>
              <a:t>Determining if an Authorization has been Approved</a:t>
            </a:r>
          </a:p>
        </p:txBody>
      </p:sp>
      <p:sp>
        <p:nvSpPr>
          <p:cNvPr id="15" name="Text Placeholder 14">
            <a:extLst>
              <a:ext uri="{FF2B5EF4-FFF2-40B4-BE49-F238E27FC236}">
                <a16:creationId xmlns:a16="http://schemas.microsoft.com/office/drawing/2014/main" id="{ACE8DB3E-A2EB-24FB-0AB1-A153B735FCE5}"/>
              </a:ext>
            </a:extLst>
          </p:cNvPr>
          <p:cNvSpPr>
            <a:spLocks noGrp="1"/>
          </p:cNvSpPr>
          <p:nvPr>
            <p:ph type="body" sz="quarter" idx="13"/>
          </p:nvPr>
        </p:nvSpPr>
        <p:spPr>
          <a:xfrm>
            <a:off x="2085474" y="4026568"/>
            <a:ext cx="9643275" cy="2038847"/>
          </a:xfrm>
        </p:spPr>
        <p:txBody>
          <a:bodyPr/>
          <a:lstStyle/>
          <a:p>
            <a:r>
              <a:rPr lang="en-US" dirty="0"/>
              <a:t>Notice that this case shows “Completed” in orange. </a:t>
            </a:r>
          </a:p>
          <a:p>
            <a:endParaRPr lang="en-US" dirty="0"/>
          </a:p>
          <a:p>
            <a:r>
              <a:rPr lang="en-US" dirty="0"/>
              <a:t>Under “SRV AUTH” you will see your prior authorization number for claims. </a:t>
            </a:r>
          </a:p>
          <a:p>
            <a:r>
              <a:rPr lang="en-US" dirty="0"/>
              <a:t>You may click on the “Case Summary” button to see the approval information. </a:t>
            </a:r>
          </a:p>
          <a:p>
            <a:r>
              <a:rPr lang="en-US" dirty="0"/>
              <a:t>You can also scroll down to “Service Details” to see the approval information. </a:t>
            </a:r>
          </a:p>
        </p:txBody>
      </p:sp>
      <p:pic>
        <p:nvPicPr>
          <p:cNvPr id="3" name="Picture 2">
            <a:extLst>
              <a:ext uri="{FF2B5EF4-FFF2-40B4-BE49-F238E27FC236}">
                <a16:creationId xmlns:a16="http://schemas.microsoft.com/office/drawing/2014/main" id="{B532FC55-C468-D73D-87DA-76747843F26A}"/>
              </a:ext>
            </a:extLst>
          </p:cNvPr>
          <p:cNvPicPr>
            <a:picLocks noChangeAspect="1"/>
          </p:cNvPicPr>
          <p:nvPr/>
        </p:nvPicPr>
        <p:blipFill>
          <a:blip r:embed="rId3"/>
          <a:stretch>
            <a:fillRect/>
          </a:stretch>
        </p:blipFill>
        <p:spPr>
          <a:xfrm>
            <a:off x="2085474" y="1838772"/>
            <a:ext cx="6716062" cy="1733792"/>
          </a:xfrm>
          <a:prstGeom prst="rect">
            <a:avLst/>
          </a:prstGeom>
        </p:spPr>
      </p:pic>
      <p:sp>
        <p:nvSpPr>
          <p:cNvPr id="4" name="Rectangle 3">
            <a:extLst>
              <a:ext uri="{FF2B5EF4-FFF2-40B4-BE49-F238E27FC236}">
                <a16:creationId xmlns:a16="http://schemas.microsoft.com/office/drawing/2014/main" id="{168D2B03-DBE2-C271-73BE-1BD9830F0C39}"/>
              </a:ext>
            </a:extLst>
          </p:cNvPr>
          <p:cNvSpPr/>
          <p:nvPr/>
        </p:nvSpPr>
        <p:spPr>
          <a:xfrm>
            <a:off x="2085474" y="2156346"/>
            <a:ext cx="1012568" cy="2593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A6C1CC7-1A6B-EFD1-08E2-940CEDCF5D75}"/>
              </a:ext>
            </a:extLst>
          </p:cNvPr>
          <p:cNvSpPr/>
          <p:nvPr/>
        </p:nvSpPr>
        <p:spPr>
          <a:xfrm>
            <a:off x="5104263" y="2156346"/>
            <a:ext cx="777922" cy="2593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97322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F67F65E-85A6-2532-AEE8-3BF025014AB7}"/>
              </a:ext>
            </a:extLst>
          </p:cNvPr>
          <p:cNvSpPr>
            <a:spLocks noGrp="1"/>
          </p:cNvSpPr>
          <p:nvPr>
            <p:ph type="title"/>
          </p:nvPr>
        </p:nvSpPr>
        <p:spPr/>
        <p:txBody>
          <a:bodyPr/>
          <a:lstStyle/>
          <a:p>
            <a:pPr algn="ctr"/>
            <a:r>
              <a:rPr lang="en-US" sz="3600" dirty="0"/>
              <a:t>Determining if an Authorization has been Approved</a:t>
            </a:r>
          </a:p>
        </p:txBody>
      </p:sp>
      <p:sp>
        <p:nvSpPr>
          <p:cNvPr id="15" name="Text Placeholder 14">
            <a:extLst>
              <a:ext uri="{FF2B5EF4-FFF2-40B4-BE49-F238E27FC236}">
                <a16:creationId xmlns:a16="http://schemas.microsoft.com/office/drawing/2014/main" id="{ACE8DB3E-A2EB-24FB-0AB1-A153B735FCE5}"/>
              </a:ext>
            </a:extLst>
          </p:cNvPr>
          <p:cNvSpPr>
            <a:spLocks noGrp="1"/>
          </p:cNvSpPr>
          <p:nvPr>
            <p:ph type="body" sz="quarter" idx="13"/>
          </p:nvPr>
        </p:nvSpPr>
        <p:spPr>
          <a:xfrm>
            <a:off x="1274362" y="1446663"/>
            <a:ext cx="9643275" cy="4825800"/>
          </a:xfrm>
        </p:spPr>
        <p:txBody>
          <a:bodyPr>
            <a:normAutofit/>
          </a:bodyPr>
          <a:lstStyle/>
          <a:p>
            <a:r>
              <a:rPr lang="en-US" dirty="0"/>
              <a:t>Approval information under the service details tab</a:t>
            </a:r>
          </a:p>
          <a:p>
            <a:endParaRPr lang="en-US" dirty="0"/>
          </a:p>
          <a:p>
            <a:endParaRPr lang="en-US" dirty="0"/>
          </a:p>
          <a:p>
            <a:endParaRPr lang="en-US" dirty="0"/>
          </a:p>
          <a:p>
            <a:endParaRPr lang="en-US" dirty="0"/>
          </a:p>
          <a:p>
            <a:r>
              <a:rPr lang="en-US" dirty="0"/>
              <a:t>Approval information on the Case Summary page</a:t>
            </a:r>
          </a:p>
        </p:txBody>
      </p:sp>
      <p:pic>
        <p:nvPicPr>
          <p:cNvPr id="4" name="Picture 3">
            <a:extLst>
              <a:ext uri="{FF2B5EF4-FFF2-40B4-BE49-F238E27FC236}">
                <a16:creationId xmlns:a16="http://schemas.microsoft.com/office/drawing/2014/main" id="{5954C9D3-CF8F-471A-5909-E91FC08DAE18}"/>
              </a:ext>
            </a:extLst>
          </p:cNvPr>
          <p:cNvPicPr>
            <a:picLocks noChangeAspect="1"/>
          </p:cNvPicPr>
          <p:nvPr/>
        </p:nvPicPr>
        <p:blipFill>
          <a:blip r:embed="rId3"/>
          <a:stretch>
            <a:fillRect/>
          </a:stretch>
        </p:blipFill>
        <p:spPr>
          <a:xfrm>
            <a:off x="1274362" y="3828575"/>
            <a:ext cx="10254017" cy="2625672"/>
          </a:xfrm>
          <a:prstGeom prst="rect">
            <a:avLst/>
          </a:prstGeom>
        </p:spPr>
      </p:pic>
      <p:pic>
        <p:nvPicPr>
          <p:cNvPr id="7" name="Picture 6">
            <a:extLst>
              <a:ext uri="{FF2B5EF4-FFF2-40B4-BE49-F238E27FC236}">
                <a16:creationId xmlns:a16="http://schemas.microsoft.com/office/drawing/2014/main" id="{BBF6AB3D-FFF7-5C7E-C34F-42EF29EA93A5}"/>
              </a:ext>
            </a:extLst>
          </p:cNvPr>
          <p:cNvPicPr>
            <a:picLocks noChangeAspect="1"/>
          </p:cNvPicPr>
          <p:nvPr/>
        </p:nvPicPr>
        <p:blipFill>
          <a:blip r:embed="rId4"/>
          <a:stretch>
            <a:fillRect/>
          </a:stretch>
        </p:blipFill>
        <p:spPr>
          <a:xfrm>
            <a:off x="1274362" y="2194645"/>
            <a:ext cx="10136015" cy="885949"/>
          </a:xfrm>
          <a:prstGeom prst="rect">
            <a:avLst/>
          </a:prstGeom>
        </p:spPr>
      </p:pic>
    </p:spTree>
    <p:extLst>
      <p:ext uri="{BB962C8B-B14F-4D97-AF65-F5344CB8AC3E}">
        <p14:creationId xmlns:p14="http://schemas.microsoft.com/office/powerpoint/2010/main" val="25782876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A48D3C-5012-62FB-2A35-D9553AED3D83}"/>
              </a:ext>
            </a:extLst>
          </p:cNvPr>
          <p:cNvSpPr>
            <a:spLocks noGrp="1"/>
          </p:cNvSpPr>
          <p:nvPr>
            <p:ph type="body" idx="1"/>
          </p:nvPr>
        </p:nvSpPr>
        <p:spPr>
          <a:xfrm>
            <a:off x="968376" y="2566540"/>
            <a:ext cx="10255250" cy="499012"/>
          </a:xfrm>
        </p:spPr>
        <p:txBody>
          <a:bodyPr/>
          <a:lstStyle/>
          <a:p>
            <a:r>
              <a:rPr lang="en-US" dirty="0"/>
              <a:t>PART seven</a:t>
            </a:r>
            <a:endParaRPr lang="en-US" strike="sngStrike" dirty="0">
              <a:highlight>
                <a:srgbClr val="FFFF00"/>
              </a:highlight>
            </a:endParaRPr>
          </a:p>
        </p:txBody>
      </p:sp>
      <p:cxnSp>
        <p:nvCxnSpPr>
          <p:cNvPr id="4" name="Straight Connector 3">
            <a:extLst>
              <a:ext uri="{FF2B5EF4-FFF2-40B4-BE49-F238E27FC236}">
                <a16:creationId xmlns:a16="http://schemas.microsoft.com/office/drawing/2014/main" id="{368F0CF8-850F-9BC5-7A7C-74397DB26AD0}"/>
              </a:ext>
            </a:extLst>
          </p:cNvPr>
          <p:cNvCxnSpPr/>
          <p:nvPr/>
        </p:nvCxnSpPr>
        <p:spPr>
          <a:xfrm>
            <a:off x="5015060" y="3082564"/>
            <a:ext cx="2055043"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184C7061-7F1D-E4F8-76C4-984251DC7178}"/>
              </a:ext>
            </a:extLst>
          </p:cNvPr>
          <p:cNvSpPr>
            <a:spLocks noGrp="1"/>
          </p:cNvSpPr>
          <p:nvPr>
            <p:ph type="body" sz="quarter" idx="12"/>
          </p:nvPr>
        </p:nvSpPr>
        <p:spPr>
          <a:xfrm>
            <a:off x="914956" y="3323793"/>
            <a:ext cx="10255250" cy="1492250"/>
          </a:xfrm>
        </p:spPr>
        <p:txBody>
          <a:bodyPr>
            <a:normAutofit fontScale="62500" lnSpcReduction="20000"/>
          </a:bodyPr>
          <a:lstStyle/>
          <a:p>
            <a:r>
              <a:rPr lang="en-US" dirty="0"/>
              <a:t>How to Extend a Case </a:t>
            </a:r>
          </a:p>
          <a:p>
            <a:r>
              <a:rPr lang="en-US" dirty="0"/>
              <a:t>(ask for additional units for authorization)</a:t>
            </a:r>
          </a:p>
        </p:txBody>
      </p:sp>
    </p:spTree>
    <p:extLst>
      <p:ext uri="{BB962C8B-B14F-4D97-AF65-F5344CB8AC3E}">
        <p14:creationId xmlns:p14="http://schemas.microsoft.com/office/powerpoint/2010/main" val="21966824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innesota How to Create an Exentsion Atrezzo Provider Portal">
            <a:hlinkClick r:id="" action="ppaction://media"/>
            <a:extLst>
              <a:ext uri="{FF2B5EF4-FFF2-40B4-BE49-F238E27FC236}">
                <a16:creationId xmlns:a16="http://schemas.microsoft.com/office/drawing/2014/main" id="{575B5D10-F5C6-1CBD-C166-FC2DF533212E}"/>
              </a:ext>
            </a:extLst>
          </p:cNvPr>
          <p:cNvPicPr>
            <a:picLocks noChangeAspect="1"/>
          </p:cNvPicPr>
          <p:nvPr>
            <a:videoFile r:link="rId1"/>
            <p:extLst>
              <p:ext uri="{DAA4B4D4-6D71-4841-9C94-3DE7FCFB9230}">
                <p14:media xmlns:p14="http://schemas.microsoft.com/office/powerpoint/2010/main" r:embed="rId2">
                  <p14:trim end="8496.4222"/>
                </p14:media>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64861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8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36">
            <a:extLst>
              <a:ext uri="{FF2B5EF4-FFF2-40B4-BE49-F238E27FC236}">
                <a16:creationId xmlns:a16="http://schemas.microsoft.com/office/drawing/2014/main" id="{7E55CBCF-25A5-62C3-AFB0-65485E5D5668}"/>
              </a:ext>
            </a:extLst>
          </p:cNvPr>
          <p:cNvSpPr>
            <a:spLocks noGrp="1"/>
          </p:cNvSpPr>
          <p:nvPr>
            <p:ph type="body" sz="quarter" idx="24"/>
          </p:nvPr>
        </p:nvSpPr>
        <p:spPr>
          <a:xfrm>
            <a:off x="266699" y="4235305"/>
            <a:ext cx="7435462" cy="404666"/>
          </a:xfrm>
        </p:spPr>
        <p:txBody>
          <a:bodyPr/>
          <a:lstStyle/>
          <a:p>
            <a:r>
              <a:rPr lang="en-US" sz="2000" b="0" dirty="0"/>
              <a:t>Enrolled 1115 Demonstration Providers: </a:t>
            </a:r>
          </a:p>
          <a:p>
            <a:r>
              <a:rPr lang="en-US" sz="2000" b="0" dirty="0"/>
              <a:t>MinnesotaASAM@Acentra.com</a:t>
            </a:r>
          </a:p>
          <a:p>
            <a:r>
              <a:rPr lang="en-US" sz="1600" b="0" dirty="0"/>
              <a:t>(for portal registration numbers)</a:t>
            </a:r>
          </a:p>
        </p:txBody>
      </p:sp>
      <p:sp>
        <p:nvSpPr>
          <p:cNvPr id="39" name="Text Placeholder 38">
            <a:extLst>
              <a:ext uri="{FF2B5EF4-FFF2-40B4-BE49-F238E27FC236}">
                <a16:creationId xmlns:a16="http://schemas.microsoft.com/office/drawing/2014/main" id="{2122B390-D065-C90A-8EA0-521AA140EF29}"/>
              </a:ext>
            </a:extLst>
          </p:cNvPr>
          <p:cNvSpPr>
            <a:spLocks noGrp="1"/>
          </p:cNvSpPr>
          <p:nvPr>
            <p:ph type="body" sz="quarter" idx="26"/>
          </p:nvPr>
        </p:nvSpPr>
        <p:spPr>
          <a:xfrm>
            <a:off x="368970" y="5452534"/>
            <a:ext cx="7333191" cy="748569"/>
          </a:xfrm>
        </p:spPr>
        <p:txBody>
          <a:bodyPr/>
          <a:lstStyle/>
          <a:p>
            <a:r>
              <a:rPr lang="en-US" sz="2000" b="0" dirty="0"/>
              <a:t>Acentra Customer Service: 866-433-3658</a:t>
            </a:r>
          </a:p>
          <a:p>
            <a:r>
              <a:rPr lang="en-US" sz="2000" b="0" dirty="0"/>
              <a:t>MNProviderIssues@kepro.com</a:t>
            </a:r>
          </a:p>
          <a:p>
            <a:r>
              <a:rPr lang="en-US" sz="1600" b="0" dirty="0"/>
              <a:t>(password resets, adding new users, system lock out issues)</a:t>
            </a:r>
            <a:r>
              <a:rPr lang="en-US" sz="2000" b="0" dirty="0"/>
              <a:t> </a:t>
            </a:r>
          </a:p>
        </p:txBody>
      </p:sp>
      <p:sp>
        <p:nvSpPr>
          <p:cNvPr id="41" name="Text Placeholder 40">
            <a:extLst>
              <a:ext uri="{FF2B5EF4-FFF2-40B4-BE49-F238E27FC236}">
                <a16:creationId xmlns:a16="http://schemas.microsoft.com/office/drawing/2014/main" id="{53D056CE-8378-8E47-20C7-C2BCD24E4F7C}"/>
              </a:ext>
            </a:extLst>
          </p:cNvPr>
          <p:cNvSpPr>
            <a:spLocks noGrp="1"/>
          </p:cNvSpPr>
          <p:nvPr>
            <p:ph type="body" sz="quarter" idx="28"/>
          </p:nvPr>
        </p:nvSpPr>
        <p:spPr>
          <a:xfrm>
            <a:off x="8448626" y="927920"/>
            <a:ext cx="3374406" cy="683109"/>
          </a:xfrm>
        </p:spPr>
        <p:txBody>
          <a:bodyPr/>
          <a:lstStyle/>
          <a:p>
            <a:pPr algn="ctr"/>
            <a:r>
              <a:rPr lang="en-US" dirty="0">
                <a:hlinkClick r:id="rId3"/>
              </a:rPr>
              <a:t>MHCP Substance Use Disorder (SUD) Services Provider Manual</a:t>
            </a:r>
            <a:endParaRPr lang="en-US" dirty="0"/>
          </a:p>
        </p:txBody>
      </p:sp>
      <p:sp>
        <p:nvSpPr>
          <p:cNvPr id="42" name="Text Placeholder 41">
            <a:extLst>
              <a:ext uri="{FF2B5EF4-FFF2-40B4-BE49-F238E27FC236}">
                <a16:creationId xmlns:a16="http://schemas.microsoft.com/office/drawing/2014/main" id="{2E0B1961-C428-1BC3-8EBC-66F3F5C20855}"/>
              </a:ext>
            </a:extLst>
          </p:cNvPr>
          <p:cNvSpPr>
            <a:spLocks noGrp="1"/>
          </p:cNvSpPr>
          <p:nvPr>
            <p:ph type="body" sz="quarter" idx="29"/>
          </p:nvPr>
        </p:nvSpPr>
        <p:spPr>
          <a:xfrm>
            <a:off x="8448626" y="2067173"/>
            <a:ext cx="3374406" cy="404666"/>
          </a:xfrm>
        </p:spPr>
        <p:txBody>
          <a:bodyPr/>
          <a:lstStyle/>
          <a:p>
            <a:pPr algn="ctr"/>
            <a:r>
              <a:rPr lang="en-US" dirty="0">
                <a:hlinkClick r:id="rId4"/>
              </a:rPr>
              <a:t>Provider Manual </a:t>
            </a:r>
            <a:br>
              <a:rPr lang="en-US" dirty="0">
                <a:hlinkClick r:id="rId4"/>
              </a:rPr>
            </a:br>
            <a:r>
              <a:rPr lang="en-US" dirty="0">
                <a:hlinkClick r:id="rId4"/>
              </a:rPr>
              <a:t>Authorization Page</a:t>
            </a:r>
            <a:endParaRPr lang="en-US" dirty="0"/>
          </a:p>
          <a:p>
            <a:pPr algn="ctr"/>
            <a:endParaRPr lang="en-US" dirty="0"/>
          </a:p>
          <a:p>
            <a:pPr algn="ctr"/>
            <a:endParaRPr lang="en-US" dirty="0"/>
          </a:p>
        </p:txBody>
      </p:sp>
      <p:sp>
        <p:nvSpPr>
          <p:cNvPr id="43" name="Text Placeholder 42">
            <a:extLst>
              <a:ext uri="{FF2B5EF4-FFF2-40B4-BE49-F238E27FC236}">
                <a16:creationId xmlns:a16="http://schemas.microsoft.com/office/drawing/2014/main" id="{B36AB21D-5CD8-8A4E-84A8-99B39F6DBDB6}"/>
              </a:ext>
            </a:extLst>
          </p:cNvPr>
          <p:cNvSpPr>
            <a:spLocks noGrp="1"/>
          </p:cNvSpPr>
          <p:nvPr>
            <p:ph type="body" sz="quarter" idx="30"/>
          </p:nvPr>
        </p:nvSpPr>
        <p:spPr>
          <a:xfrm>
            <a:off x="8448625" y="3206425"/>
            <a:ext cx="3374406" cy="404666"/>
          </a:xfrm>
        </p:spPr>
        <p:txBody>
          <a:bodyPr/>
          <a:lstStyle/>
          <a:p>
            <a:pPr algn="ctr"/>
            <a:r>
              <a:rPr lang="en-US" dirty="0">
                <a:hlinkClick r:id="rId5"/>
              </a:rPr>
              <a:t>Authorization Forms</a:t>
            </a:r>
            <a:endParaRPr lang="en-US" dirty="0"/>
          </a:p>
          <a:p>
            <a:pPr algn="ctr"/>
            <a:endParaRPr lang="en-US" dirty="0"/>
          </a:p>
          <a:p>
            <a:pPr algn="ctr"/>
            <a:endParaRPr lang="en-US" dirty="0"/>
          </a:p>
        </p:txBody>
      </p:sp>
      <p:sp>
        <p:nvSpPr>
          <p:cNvPr id="44" name="Text Placeholder 43">
            <a:extLst>
              <a:ext uri="{FF2B5EF4-FFF2-40B4-BE49-F238E27FC236}">
                <a16:creationId xmlns:a16="http://schemas.microsoft.com/office/drawing/2014/main" id="{127C114A-C20B-FAF9-2418-DF117B8C2472}"/>
              </a:ext>
            </a:extLst>
          </p:cNvPr>
          <p:cNvSpPr>
            <a:spLocks noGrp="1"/>
          </p:cNvSpPr>
          <p:nvPr>
            <p:ph type="body" sz="quarter" idx="31"/>
          </p:nvPr>
        </p:nvSpPr>
        <p:spPr>
          <a:xfrm>
            <a:off x="8448624" y="4388284"/>
            <a:ext cx="3374406" cy="404666"/>
          </a:xfrm>
        </p:spPr>
        <p:txBody>
          <a:bodyPr/>
          <a:lstStyle/>
          <a:p>
            <a:pPr algn="ctr"/>
            <a:r>
              <a:rPr lang="en-US" dirty="0">
                <a:hlinkClick r:id="rId6"/>
              </a:rPr>
              <a:t>MN Statute 245G</a:t>
            </a:r>
            <a:endParaRPr lang="en-US" dirty="0"/>
          </a:p>
          <a:p>
            <a:pPr algn="ctr"/>
            <a:endParaRPr lang="en-US" dirty="0"/>
          </a:p>
        </p:txBody>
      </p:sp>
      <p:sp>
        <p:nvSpPr>
          <p:cNvPr id="45" name="Text Placeholder 44">
            <a:extLst>
              <a:ext uri="{FF2B5EF4-FFF2-40B4-BE49-F238E27FC236}">
                <a16:creationId xmlns:a16="http://schemas.microsoft.com/office/drawing/2014/main" id="{0209BCAB-CB30-05C5-AF26-36159BB84BEC}"/>
              </a:ext>
            </a:extLst>
          </p:cNvPr>
          <p:cNvSpPr>
            <a:spLocks noGrp="1"/>
          </p:cNvSpPr>
          <p:nvPr>
            <p:ph type="body" sz="quarter" idx="32"/>
          </p:nvPr>
        </p:nvSpPr>
        <p:spPr>
          <a:xfrm>
            <a:off x="8448624" y="5570143"/>
            <a:ext cx="3374406" cy="404666"/>
          </a:xfrm>
        </p:spPr>
        <p:txBody>
          <a:bodyPr/>
          <a:lstStyle/>
          <a:p>
            <a:pPr algn="ctr"/>
            <a:r>
              <a:rPr lang="en-US" dirty="0">
                <a:hlinkClick r:id="rId7"/>
              </a:rPr>
              <a:t>MN Statute 254B.05</a:t>
            </a:r>
            <a:endParaRPr lang="en-US" dirty="0"/>
          </a:p>
          <a:p>
            <a:pPr algn="ctr"/>
            <a:endParaRPr lang="en-US" dirty="0"/>
          </a:p>
        </p:txBody>
      </p:sp>
      <p:sp>
        <p:nvSpPr>
          <p:cNvPr id="10" name="Title 9">
            <a:extLst>
              <a:ext uri="{FF2B5EF4-FFF2-40B4-BE49-F238E27FC236}">
                <a16:creationId xmlns:a16="http://schemas.microsoft.com/office/drawing/2014/main" id="{A455FF96-09AB-8AC5-420A-5B33129FCBD2}"/>
              </a:ext>
            </a:extLst>
          </p:cNvPr>
          <p:cNvSpPr>
            <a:spLocks noGrp="1"/>
          </p:cNvSpPr>
          <p:nvPr>
            <p:ph type="title"/>
          </p:nvPr>
        </p:nvSpPr>
        <p:spPr/>
        <p:txBody>
          <a:bodyPr/>
          <a:lstStyle/>
          <a:p>
            <a:r>
              <a:rPr lang="en-US" dirty="0"/>
              <a:t>Authorization Resources</a:t>
            </a:r>
          </a:p>
        </p:txBody>
      </p:sp>
    </p:spTree>
    <p:extLst>
      <p:ext uri="{BB962C8B-B14F-4D97-AF65-F5344CB8AC3E}">
        <p14:creationId xmlns:p14="http://schemas.microsoft.com/office/powerpoint/2010/main" val="10982317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50C5A1-B128-7CAD-CF94-AEA5C1F75BAC}"/>
              </a:ext>
            </a:extLst>
          </p:cNvPr>
          <p:cNvSpPr txBox="1"/>
          <p:nvPr/>
        </p:nvSpPr>
        <p:spPr>
          <a:xfrm>
            <a:off x="599300" y="5991998"/>
            <a:ext cx="7154049" cy="369332"/>
          </a:xfrm>
          <a:prstGeom prst="rect">
            <a:avLst/>
          </a:prstGeom>
          <a:noFill/>
        </p:spPr>
        <p:txBody>
          <a:bodyPr wrap="square" rtlCol="0">
            <a:spAutoFit/>
          </a:bodyPr>
          <a:lstStyle/>
          <a:p>
            <a:r>
              <a:rPr lang="en-US" dirty="0">
                <a:solidFill>
                  <a:schemeClr val="tx1">
                    <a:lumMod val="85000"/>
                  </a:schemeClr>
                </a:solidFill>
              </a:rPr>
              <a:t>MNProviderIssues@kepro.com (technical assistance)</a:t>
            </a:r>
          </a:p>
        </p:txBody>
      </p:sp>
      <p:pic>
        <p:nvPicPr>
          <p:cNvPr id="4" name="Graphic 3" descr="Receiver outline">
            <a:extLst>
              <a:ext uri="{FF2B5EF4-FFF2-40B4-BE49-F238E27FC236}">
                <a16:creationId xmlns:a16="http://schemas.microsoft.com/office/drawing/2014/main" id="{A86A7533-7FB9-F457-DF1A-6AF1CDA7581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8600" y="5458598"/>
            <a:ext cx="370701" cy="370701"/>
          </a:xfrm>
          <a:prstGeom prst="rect">
            <a:avLst/>
          </a:prstGeom>
        </p:spPr>
      </p:pic>
      <p:sp>
        <p:nvSpPr>
          <p:cNvPr id="7" name="TextBox 6">
            <a:extLst>
              <a:ext uri="{FF2B5EF4-FFF2-40B4-BE49-F238E27FC236}">
                <a16:creationId xmlns:a16="http://schemas.microsoft.com/office/drawing/2014/main" id="{19AF2FFC-8DF5-624F-6326-841F74C702B4}"/>
              </a:ext>
            </a:extLst>
          </p:cNvPr>
          <p:cNvSpPr txBox="1"/>
          <p:nvPr/>
        </p:nvSpPr>
        <p:spPr>
          <a:xfrm>
            <a:off x="580251" y="5477649"/>
            <a:ext cx="6096000" cy="369332"/>
          </a:xfrm>
          <a:prstGeom prst="rect">
            <a:avLst/>
          </a:prstGeom>
          <a:noFill/>
        </p:spPr>
        <p:txBody>
          <a:bodyPr wrap="square">
            <a:spAutoFit/>
          </a:bodyPr>
          <a:lstStyle/>
          <a:p>
            <a:r>
              <a:rPr lang="en-US" dirty="0">
                <a:solidFill>
                  <a:schemeClr val="tx1">
                    <a:lumMod val="85000"/>
                  </a:schemeClr>
                </a:solidFill>
              </a:rPr>
              <a:t>Acentra Provider Services: (866) 433-3658</a:t>
            </a:r>
          </a:p>
        </p:txBody>
      </p:sp>
      <p:pic>
        <p:nvPicPr>
          <p:cNvPr id="9" name="Graphic 8" descr="Envelope outline">
            <a:extLst>
              <a:ext uri="{FF2B5EF4-FFF2-40B4-BE49-F238E27FC236}">
                <a16:creationId xmlns:a16="http://schemas.microsoft.com/office/drawing/2014/main" id="{43A0C8A6-1418-703D-A2DE-FCE3E26E6F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8600" y="6011048"/>
            <a:ext cx="370701" cy="370701"/>
          </a:xfrm>
          <a:prstGeom prst="rect">
            <a:avLst/>
          </a:prstGeom>
        </p:spPr>
      </p:pic>
    </p:spTree>
    <p:extLst>
      <p:ext uri="{BB962C8B-B14F-4D97-AF65-F5344CB8AC3E}">
        <p14:creationId xmlns:p14="http://schemas.microsoft.com/office/powerpoint/2010/main" val="2619192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37AA92-9F87-8157-54F1-25E849AD2B00}"/>
              </a:ext>
            </a:extLst>
          </p:cNvPr>
          <p:cNvSpPr>
            <a:spLocks noGrp="1"/>
          </p:cNvSpPr>
          <p:nvPr>
            <p:ph type="body" sz="quarter" idx="14"/>
          </p:nvPr>
        </p:nvSpPr>
        <p:spPr>
          <a:xfrm>
            <a:off x="1822120" y="3263867"/>
            <a:ext cx="2445075" cy="2365683"/>
          </a:xfrm>
        </p:spPr>
        <p:txBody>
          <a:bodyPr/>
          <a:lstStyle/>
          <a:p>
            <a:r>
              <a:rPr lang="en-US" sz="1800" dirty="0"/>
              <a:t>Preferred method</a:t>
            </a:r>
          </a:p>
          <a:p>
            <a:r>
              <a:rPr lang="en-US" sz="1800" dirty="0"/>
              <a:t>Fewer errors</a:t>
            </a:r>
          </a:p>
          <a:p>
            <a:r>
              <a:rPr lang="en-US" sz="1800" dirty="0"/>
              <a:t>Case ID is confirmation that we received the request</a:t>
            </a:r>
          </a:p>
          <a:p>
            <a:r>
              <a:rPr lang="en-US" sz="1800" dirty="0"/>
              <a:t>Allows for direct communication with review staff</a:t>
            </a:r>
          </a:p>
        </p:txBody>
      </p:sp>
      <p:sp>
        <p:nvSpPr>
          <p:cNvPr id="3" name="Text Placeholder 2">
            <a:extLst>
              <a:ext uri="{FF2B5EF4-FFF2-40B4-BE49-F238E27FC236}">
                <a16:creationId xmlns:a16="http://schemas.microsoft.com/office/drawing/2014/main" id="{0EB93FBA-8DC2-BA94-EE89-07C4488CBE36}"/>
              </a:ext>
            </a:extLst>
          </p:cNvPr>
          <p:cNvSpPr>
            <a:spLocks noGrp="1"/>
          </p:cNvSpPr>
          <p:nvPr>
            <p:ph type="body" sz="quarter" idx="16"/>
          </p:nvPr>
        </p:nvSpPr>
        <p:spPr>
          <a:xfrm>
            <a:off x="1822120" y="2410791"/>
            <a:ext cx="2316966" cy="521093"/>
          </a:xfrm>
        </p:spPr>
        <p:txBody>
          <a:bodyPr/>
          <a:lstStyle/>
          <a:p>
            <a:pPr algn="ctr"/>
            <a:r>
              <a:rPr lang="en-US" sz="2000" dirty="0"/>
              <a:t>Via </a:t>
            </a:r>
            <a:r>
              <a:rPr lang="en-US" sz="2000" dirty="0" err="1"/>
              <a:t>Atrezzo</a:t>
            </a:r>
            <a:r>
              <a:rPr lang="en-US" sz="2000" dirty="0"/>
              <a:t> Provider Portal</a:t>
            </a:r>
          </a:p>
        </p:txBody>
      </p:sp>
      <p:sp>
        <p:nvSpPr>
          <p:cNvPr id="5" name="Text Placeholder 4">
            <a:extLst>
              <a:ext uri="{FF2B5EF4-FFF2-40B4-BE49-F238E27FC236}">
                <a16:creationId xmlns:a16="http://schemas.microsoft.com/office/drawing/2014/main" id="{0245B0FA-78A6-35BB-2890-DDCE5C6A1190}"/>
              </a:ext>
            </a:extLst>
          </p:cNvPr>
          <p:cNvSpPr>
            <a:spLocks noGrp="1"/>
          </p:cNvSpPr>
          <p:nvPr>
            <p:ph type="body" sz="quarter" idx="19"/>
          </p:nvPr>
        </p:nvSpPr>
        <p:spPr>
          <a:xfrm>
            <a:off x="4935435" y="3263868"/>
            <a:ext cx="2445076" cy="2123434"/>
          </a:xfrm>
        </p:spPr>
        <p:txBody>
          <a:bodyPr/>
          <a:lstStyle/>
          <a:p>
            <a:r>
              <a:rPr lang="en-US" sz="1800" b="0" i="0" dirty="0">
                <a:solidFill>
                  <a:srgbClr val="000000"/>
                </a:solidFill>
                <a:effectLst/>
                <a:latin typeface="+mn-lt"/>
              </a:rPr>
              <a:t>Fax DHS-4695 to 866-889-6512</a:t>
            </a:r>
          </a:p>
          <a:p>
            <a:r>
              <a:rPr lang="en-US" sz="1800" dirty="0">
                <a:solidFill>
                  <a:srgbClr val="000000"/>
                </a:solidFill>
                <a:latin typeface="+mn-lt"/>
              </a:rPr>
              <a:t>Include all required documentation</a:t>
            </a:r>
          </a:p>
          <a:p>
            <a:r>
              <a:rPr lang="en-US" sz="1800" dirty="0">
                <a:solidFill>
                  <a:srgbClr val="000000"/>
                </a:solidFill>
                <a:latin typeface="+mn-lt"/>
              </a:rPr>
              <a:t>W</a:t>
            </a:r>
            <a:r>
              <a:rPr lang="en-US" sz="1800" b="0" i="0" dirty="0">
                <a:solidFill>
                  <a:srgbClr val="000000"/>
                </a:solidFill>
                <a:effectLst/>
                <a:latin typeface="+mn-lt"/>
              </a:rPr>
              <a:t>ill not receive case ID as confirmation</a:t>
            </a:r>
          </a:p>
          <a:p>
            <a:endParaRPr lang="en-US" b="0" i="0" dirty="0">
              <a:solidFill>
                <a:srgbClr val="000000"/>
              </a:solidFill>
              <a:effectLst/>
              <a:latin typeface="Open Sans" panose="020B0606030504020204" pitchFamily="34" charset="0"/>
            </a:endParaRPr>
          </a:p>
          <a:p>
            <a:pPr marL="0" indent="0">
              <a:buNone/>
            </a:pPr>
            <a:endParaRPr lang="en-US" b="0" i="0" dirty="0">
              <a:solidFill>
                <a:srgbClr val="000000"/>
              </a:solidFill>
              <a:effectLst/>
              <a:latin typeface="Open Sans" panose="020B0606030504020204" pitchFamily="34" charset="0"/>
            </a:endParaRPr>
          </a:p>
        </p:txBody>
      </p:sp>
      <p:sp>
        <p:nvSpPr>
          <p:cNvPr id="6" name="Text Placeholder 5">
            <a:extLst>
              <a:ext uri="{FF2B5EF4-FFF2-40B4-BE49-F238E27FC236}">
                <a16:creationId xmlns:a16="http://schemas.microsoft.com/office/drawing/2014/main" id="{E7D99D6F-375A-CDD6-0435-39ED777CF3AB}"/>
              </a:ext>
            </a:extLst>
          </p:cNvPr>
          <p:cNvSpPr>
            <a:spLocks noGrp="1"/>
          </p:cNvSpPr>
          <p:nvPr>
            <p:ph type="body" sz="quarter" idx="20"/>
          </p:nvPr>
        </p:nvSpPr>
        <p:spPr>
          <a:xfrm>
            <a:off x="4800600" y="2410791"/>
            <a:ext cx="2579911" cy="521093"/>
          </a:xfrm>
        </p:spPr>
        <p:txBody>
          <a:bodyPr/>
          <a:lstStyle/>
          <a:p>
            <a:pPr algn="ctr"/>
            <a:r>
              <a:rPr lang="en-US" sz="2000" dirty="0"/>
              <a:t>Fax</a:t>
            </a:r>
          </a:p>
        </p:txBody>
      </p:sp>
      <p:sp>
        <p:nvSpPr>
          <p:cNvPr id="8" name="Text Placeholder 7">
            <a:extLst>
              <a:ext uri="{FF2B5EF4-FFF2-40B4-BE49-F238E27FC236}">
                <a16:creationId xmlns:a16="http://schemas.microsoft.com/office/drawing/2014/main" id="{83CC4A2B-E211-C984-DA14-78B1DB32D870}"/>
              </a:ext>
            </a:extLst>
          </p:cNvPr>
          <p:cNvSpPr>
            <a:spLocks noGrp="1"/>
          </p:cNvSpPr>
          <p:nvPr>
            <p:ph type="body" sz="quarter" idx="22"/>
          </p:nvPr>
        </p:nvSpPr>
        <p:spPr>
          <a:xfrm>
            <a:off x="8168601" y="3029867"/>
            <a:ext cx="2325224" cy="2365683"/>
          </a:xfrm>
        </p:spPr>
        <p:txBody>
          <a:bodyPr/>
          <a:lstStyle/>
          <a:p>
            <a:r>
              <a:rPr lang="fr-FR" sz="1600" b="0" i="0" dirty="0" err="1">
                <a:solidFill>
                  <a:srgbClr val="000000"/>
                </a:solidFill>
                <a:effectLst/>
                <a:latin typeface="+mn-lt"/>
              </a:rPr>
              <a:t>Address</a:t>
            </a:r>
            <a:r>
              <a:rPr lang="fr-FR" sz="1600" b="0" i="0" dirty="0">
                <a:solidFill>
                  <a:srgbClr val="000000"/>
                </a:solidFill>
                <a:effectLst/>
                <a:latin typeface="+mn-lt"/>
              </a:rPr>
              <a:t>: </a:t>
            </a:r>
          </a:p>
          <a:p>
            <a:pPr marL="0" indent="0">
              <a:buNone/>
            </a:pPr>
            <a:r>
              <a:rPr lang="fr-FR" sz="1600" b="0" i="0" dirty="0">
                <a:solidFill>
                  <a:srgbClr val="000000"/>
                </a:solidFill>
                <a:effectLst/>
                <a:latin typeface="+mn-lt"/>
              </a:rPr>
              <a:t>Acentra</a:t>
            </a:r>
            <a:br>
              <a:rPr lang="fr-FR" sz="1600" dirty="0">
                <a:latin typeface="+mn-lt"/>
              </a:rPr>
            </a:br>
            <a:r>
              <a:rPr lang="fr-FR" sz="1600" b="0" i="0" dirty="0">
                <a:solidFill>
                  <a:srgbClr val="000000"/>
                </a:solidFill>
                <a:effectLst/>
                <a:latin typeface="+mn-lt"/>
              </a:rPr>
              <a:t>Attention: MN Medicaid</a:t>
            </a:r>
            <a:br>
              <a:rPr lang="fr-FR" sz="1600" dirty="0">
                <a:latin typeface="+mn-lt"/>
              </a:rPr>
            </a:br>
            <a:r>
              <a:rPr lang="fr-FR" sz="1600" b="0" i="0" dirty="0">
                <a:solidFill>
                  <a:srgbClr val="000000"/>
                </a:solidFill>
                <a:effectLst/>
                <a:latin typeface="+mn-lt"/>
              </a:rPr>
              <a:t>6802 </a:t>
            </a:r>
            <a:r>
              <a:rPr lang="fr-FR" sz="1600" b="0" i="0" dirty="0" err="1">
                <a:solidFill>
                  <a:srgbClr val="000000"/>
                </a:solidFill>
                <a:effectLst/>
                <a:latin typeface="+mn-lt"/>
              </a:rPr>
              <a:t>Paragon</a:t>
            </a:r>
            <a:r>
              <a:rPr lang="fr-FR" sz="1600" b="0" i="0" dirty="0">
                <a:solidFill>
                  <a:srgbClr val="000000"/>
                </a:solidFill>
                <a:effectLst/>
                <a:latin typeface="+mn-lt"/>
              </a:rPr>
              <a:t> Place, Ste 440</a:t>
            </a:r>
            <a:br>
              <a:rPr lang="fr-FR" sz="1600" dirty="0">
                <a:latin typeface="+mn-lt"/>
              </a:rPr>
            </a:br>
            <a:r>
              <a:rPr lang="fr-FR" sz="1600" b="0" i="0" dirty="0">
                <a:solidFill>
                  <a:srgbClr val="000000"/>
                </a:solidFill>
                <a:effectLst/>
                <a:latin typeface="+mn-lt"/>
              </a:rPr>
              <a:t>Richmond, VA 23230</a:t>
            </a:r>
          </a:p>
          <a:p>
            <a:r>
              <a:rPr lang="en-US" sz="1600" dirty="0">
                <a:solidFill>
                  <a:srgbClr val="000000"/>
                </a:solidFill>
                <a:latin typeface="+mn-lt"/>
              </a:rPr>
              <a:t>Delayed submission</a:t>
            </a:r>
          </a:p>
          <a:p>
            <a:r>
              <a:rPr lang="en-US" sz="1600" dirty="0">
                <a:solidFill>
                  <a:srgbClr val="000000"/>
                </a:solidFill>
                <a:latin typeface="+mn-lt"/>
              </a:rPr>
              <a:t>Include all required documentation</a:t>
            </a:r>
          </a:p>
          <a:p>
            <a:r>
              <a:rPr lang="en-US" sz="1600" dirty="0">
                <a:solidFill>
                  <a:srgbClr val="000000"/>
                </a:solidFill>
                <a:latin typeface="+mn-lt"/>
              </a:rPr>
              <a:t>W</a:t>
            </a:r>
            <a:r>
              <a:rPr lang="en-US" sz="1600" b="0" i="0" dirty="0">
                <a:solidFill>
                  <a:srgbClr val="000000"/>
                </a:solidFill>
                <a:effectLst/>
                <a:latin typeface="+mn-lt"/>
              </a:rPr>
              <a:t>ill not receive case ID as confirmation</a:t>
            </a:r>
          </a:p>
          <a:p>
            <a:pPr marL="0" indent="0">
              <a:buNone/>
            </a:pPr>
            <a:endParaRPr lang="fr-FR" dirty="0">
              <a:solidFill>
                <a:srgbClr val="000000"/>
              </a:solidFill>
              <a:latin typeface="+mn-lt"/>
            </a:endParaRPr>
          </a:p>
          <a:p>
            <a:pPr marL="0" indent="0">
              <a:buNone/>
            </a:pPr>
            <a:endParaRPr lang="fr-FR" b="0" i="0" dirty="0">
              <a:solidFill>
                <a:srgbClr val="000000"/>
              </a:solidFill>
              <a:effectLst/>
              <a:latin typeface="Open Sans" panose="020B0606030504020204" pitchFamily="34" charset="0"/>
            </a:endParaRPr>
          </a:p>
          <a:p>
            <a:pPr marL="0" indent="0">
              <a:buNone/>
            </a:pPr>
            <a:endParaRPr lang="en-US" dirty="0"/>
          </a:p>
        </p:txBody>
      </p:sp>
      <p:sp>
        <p:nvSpPr>
          <p:cNvPr id="9" name="Text Placeholder 8">
            <a:extLst>
              <a:ext uri="{FF2B5EF4-FFF2-40B4-BE49-F238E27FC236}">
                <a16:creationId xmlns:a16="http://schemas.microsoft.com/office/drawing/2014/main" id="{BD19D801-FC35-DF64-A1A8-FC68C4554605}"/>
              </a:ext>
            </a:extLst>
          </p:cNvPr>
          <p:cNvSpPr>
            <a:spLocks noGrp="1"/>
          </p:cNvSpPr>
          <p:nvPr>
            <p:ph type="body" sz="quarter" idx="23"/>
          </p:nvPr>
        </p:nvSpPr>
        <p:spPr>
          <a:xfrm>
            <a:off x="7913914" y="2514174"/>
            <a:ext cx="2579911" cy="417710"/>
          </a:xfrm>
        </p:spPr>
        <p:txBody>
          <a:bodyPr/>
          <a:lstStyle/>
          <a:p>
            <a:pPr algn="ctr"/>
            <a:r>
              <a:rPr lang="en-US" sz="2000" dirty="0"/>
              <a:t>Mail </a:t>
            </a:r>
          </a:p>
        </p:txBody>
      </p:sp>
      <p:sp>
        <p:nvSpPr>
          <p:cNvPr id="11" name="Title 10">
            <a:extLst>
              <a:ext uri="{FF2B5EF4-FFF2-40B4-BE49-F238E27FC236}">
                <a16:creationId xmlns:a16="http://schemas.microsoft.com/office/drawing/2014/main" id="{7B3CBA07-9FCC-6335-F254-6879F24E88A5}"/>
              </a:ext>
            </a:extLst>
          </p:cNvPr>
          <p:cNvSpPr>
            <a:spLocks noGrp="1"/>
          </p:cNvSpPr>
          <p:nvPr>
            <p:ph type="title"/>
          </p:nvPr>
        </p:nvSpPr>
        <p:spPr/>
        <p:txBody>
          <a:bodyPr/>
          <a:lstStyle/>
          <a:p>
            <a:r>
              <a:rPr lang="en-US" dirty="0"/>
              <a:t>3 Ways to Submit an Authorization </a:t>
            </a:r>
          </a:p>
        </p:txBody>
      </p:sp>
      <p:sp>
        <p:nvSpPr>
          <p:cNvPr id="4" name="TextBox 3">
            <a:extLst>
              <a:ext uri="{FF2B5EF4-FFF2-40B4-BE49-F238E27FC236}">
                <a16:creationId xmlns:a16="http://schemas.microsoft.com/office/drawing/2014/main" id="{A483EA7E-D85E-56C0-8146-5A8953ED9D58}"/>
              </a:ext>
            </a:extLst>
          </p:cNvPr>
          <p:cNvSpPr txBox="1"/>
          <p:nvPr/>
        </p:nvSpPr>
        <p:spPr>
          <a:xfrm>
            <a:off x="400050" y="6457950"/>
            <a:ext cx="1127759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MHCP Provider Manual Authorization page to be updated in March 2024 when authorization requirements begin. </a:t>
            </a:r>
          </a:p>
        </p:txBody>
      </p:sp>
    </p:spTree>
    <p:extLst>
      <p:ext uri="{BB962C8B-B14F-4D97-AF65-F5344CB8AC3E}">
        <p14:creationId xmlns:p14="http://schemas.microsoft.com/office/powerpoint/2010/main" val="3694566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2D6165-935D-E007-2C33-930436AF1EF0}"/>
              </a:ext>
            </a:extLst>
          </p:cNvPr>
          <p:cNvSpPr>
            <a:spLocks noGrp="1"/>
          </p:cNvSpPr>
          <p:nvPr>
            <p:ph type="body" sz="quarter" idx="12"/>
          </p:nvPr>
        </p:nvSpPr>
        <p:spPr>
          <a:xfrm>
            <a:off x="968375" y="3055938"/>
            <a:ext cx="10255250" cy="2384280"/>
          </a:xfrm>
        </p:spPr>
        <p:txBody>
          <a:bodyPr>
            <a:normAutofit/>
          </a:bodyPr>
          <a:lstStyle/>
          <a:p>
            <a:r>
              <a:rPr lang="en-US" sz="5400" dirty="0"/>
              <a:t>Registering for the </a:t>
            </a:r>
          </a:p>
          <a:p>
            <a:r>
              <a:rPr lang="en-US" sz="5400" dirty="0"/>
              <a:t>Provider Portal</a:t>
            </a:r>
          </a:p>
        </p:txBody>
      </p:sp>
      <p:sp>
        <p:nvSpPr>
          <p:cNvPr id="3" name="Text Placeholder 2">
            <a:extLst>
              <a:ext uri="{FF2B5EF4-FFF2-40B4-BE49-F238E27FC236}">
                <a16:creationId xmlns:a16="http://schemas.microsoft.com/office/drawing/2014/main" id="{B2A48D3C-5012-62FB-2A35-D9553AED3D83}"/>
              </a:ext>
            </a:extLst>
          </p:cNvPr>
          <p:cNvSpPr>
            <a:spLocks noGrp="1"/>
          </p:cNvSpPr>
          <p:nvPr>
            <p:ph type="body" idx="1"/>
          </p:nvPr>
        </p:nvSpPr>
        <p:spPr/>
        <p:txBody>
          <a:bodyPr/>
          <a:lstStyle/>
          <a:p>
            <a:r>
              <a:rPr lang="en-US" dirty="0"/>
              <a:t>PART three</a:t>
            </a:r>
          </a:p>
        </p:txBody>
      </p:sp>
      <p:cxnSp>
        <p:nvCxnSpPr>
          <p:cNvPr id="5" name="Straight Connector 4">
            <a:extLst>
              <a:ext uri="{FF2B5EF4-FFF2-40B4-BE49-F238E27FC236}">
                <a16:creationId xmlns:a16="http://schemas.microsoft.com/office/drawing/2014/main" id="{821AE3BD-FA19-51DB-53BE-1A622403C0A8}"/>
              </a:ext>
            </a:extLst>
          </p:cNvPr>
          <p:cNvCxnSpPr/>
          <p:nvPr/>
        </p:nvCxnSpPr>
        <p:spPr>
          <a:xfrm>
            <a:off x="5033914" y="3120272"/>
            <a:ext cx="205504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82938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Alternate Process 2">
            <a:extLst>
              <a:ext uri="{FF2B5EF4-FFF2-40B4-BE49-F238E27FC236}">
                <a16:creationId xmlns:a16="http://schemas.microsoft.com/office/drawing/2014/main" id="{F41D43D4-ADF3-137A-FE33-91B5EA1C5ECC}"/>
              </a:ext>
            </a:extLst>
          </p:cNvPr>
          <p:cNvSpPr/>
          <p:nvPr/>
        </p:nvSpPr>
        <p:spPr>
          <a:xfrm>
            <a:off x="304800" y="1160796"/>
            <a:ext cx="3144253" cy="1323474"/>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Are you or will you be enrolling as a </a:t>
            </a:r>
          </a:p>
          <a:p>
            <a:pPr algn="ctr"/>
            <a:r>
              <a:rPr lang="en-US" dirty="0"/>
              <a:t>provider with the </a:t>
            </a:r>
          </a:p>
          <a:p>
            <a:pPr algn="ctr"/>
            <a:r>
              <a:rPr lang="en-US" dirty="0"/>
              <a:t>1115 Demonstration Project?</a:t>
            </a:r>
          </a:p>
        </p:txBody>
      </p:sp>
      <p:sp>
        <p:nvSpPr>
          <p:cNvPr id="12" name="Oval 11">
            <a:extLst>
              <a:ext uri="{FF2B5EF4-FFF2-40B4-BE49-F238E27FC236}">
                <a16:creationId xmlns:a16="http://schemas.microsoft.com/office/drawing/2014/main" id="{745D1CA7-E6B4-2DF7-C279-B531215463A7}"/>
              </a:ext>
            </a:extLst>
          </p:cNvPr>
          <p:cNvSpPr/>
          <p:nvPr/>
        </p:nvSpPr>
        <p:spPr>
          <a:xfrm>
            <a:off x="4362446" y="454943"/>
            <a:ext cx="913397" cy="705853"/>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Yes</a:t>
            </a:r>
          </a:p>
        </p:txBody>
      </p:sp>
      <p:sp>
        <p:nvSpPr>
          <p:cNvPr id="14" name="Oval 13">
            <a:extLst>
              <a:ext uri="{FF2B5EF4-FFF2-40B4-BE49-F238E27FC236}">
                <a16:creationId xmlns:a16="http://schemas.microsoft.com/office/drawing/2014/main" id="{99A01E7A-7948-58AB-D0A4-A6E7315B4204}"/>
              </a:ext>
            </a:extLst>
          </p:cNvPr>
          <p:cNvSpPr/>
          <p:nvPr/>
        </p:nvSpPr>
        <p:spPr>
          <a:xfrm>
            <a:off x="4362447" y="2331870"/>
            <a:ext cx="913397" cy="705853"/>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No</a:t>
            </a:r>
          </a:p>
        </p:txBody>
      </p:sp>
      <p:sp>
        <p:nvSpPr>
          <p:cNvPr id="19" name="Flowchart: Alternate Process 18">
            <a:extLst>
              <a:ext uri="{FF2B5EF4-FFF2-40B4-BE49-F238E27FC236}">
                <a16:creationId xmlns:a16="http://schemas.microsoft.com/office/drawing/2014/main" id="{BB38CAF8-DDE2-CC5D-3163-CCC6B3CDC5A3}"/>
              </a:ext>
            </a:extLst>
          </p:cNvPr>
          <p:cNvSpPr/>
          <p:nvPr/>
        </p:nvSpPr>
        <p:spPr>
          <a:xfrm>
            <a:off x="5905500" y="336130"/>
            <a:ext cx="3714750" cy="943477"/>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Contact “MinnesotaASAM@Acentra.com</a:t>
            </a:r>
          </a:p>
          <a:p>
            <a:pPr algn="ctr"/>
            <a:r>
              <a:rPr lang="en-US" dirty="0"/>
              <a:t>For your registration number</a:t>
            </a:r>
          </a:p>
        </p:txBody>
      </p:sp>
      <p:sp>
        <p:nvSpPr>
          <p:cNvPr id="21" name="Flowchart: Alternate Process 20">
            <a:extLst>
              <a:ext uri="{FF2B5EF4-FFF2-40B4-BE49-F238E27FC236}">
                <a16:creationId xmlns:a16="http://schemas.microsoft.com/office/drawing/2014/main" id="{3382F8D7-5EFD-7896-D1A7-3A2955F799A5}"/>
              </a:ext>
            </a:extLst>
          </p:cNvPr>
          <p:cNvSpPr/>
          <p:nvPr/>
        </p:nvSpPr>
        <p:spPr>
          <a:xfrm>
            <a:off x="5905500" y="2079707"/>
            <a:ext cx="3714750" cy="1189374"/>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Contact MNProviderIssues@kepro.com or 1-866-433-3658</a:t>
            </a:r>
          </a:p>
          <a:p>
            <a:pPr algn="ctr"/>
            <a:r>
              <a:rPr lang="en-US" dirty="0">
                <a:solidFill>
                  <a:schemeClr val="bg1"/>
                </a:solidFill>
              </a:rPr>
              <a:t>For your registration number</a:t>
            </a:r>
          </a:p>
        </p:txBody>
      </p:sp>
      <p:cxnSp>
        <p:nvCxnSpPr>
          <p:cNvPr id="23" name="Connector: Elbow 22">
            <a:extLst>
              <a:ext uri="{FF2B5EF4-FFF2-40B4-BE49-F238E27FC236}">
                <a16:creationId xmlns:a16="http://schemas.microsoft.com/office/drawing/2014/main" id="{A8C7FBD2-E656-50EB-45A4-09941A47F04B}"/>
              </a:ext>
            </a:extLst>
          </p:cNvPr>
          <p:cNvCxnSpPr>
            <a:stCxn id="12" idx="6"/>
            <a:endCxn id="19" idx="1"/>
          </p:cNvCxnSpPr>
          <p:nvPr/>
        </p:nvCxnSpPr>
        <p:spPr>
          <a:xfrm flipV="1">
            <a:off x="5275843" y="807869"/>
            <a:ext cx="629657" cy="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FF2C3B6E-941F-2329-594E-8C5DA2E47A77}"/>
              </a:ext>
            </a:extLst>
          </p:cNvPr>
          <p:cNvCxnSpPr>
            <a:cxnSpLocks/>
            <a:stCxn id="14" idx="6"/>
            <a:endCxn id="21" idx="1"/>
          </p:cNvCxnSpPr>
          <p:nvPr/>
        </p:nvCxnSpPr>
        <p:spPr>
          <a:xfrm flipV="1">
            <a:off x="5275844" y="2674394"/>
            <a:ext cx="629656" cy="1040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886B86F3-1659-9725-B9B5-0B4769572827}"/>
              </a:ext>
            </a:extLst>
          </p:cNvPr>
          <p:cNvCxnSpPr>
            <a:stCxn id="3" idx="3"/>
            <a:endCxn id="12" idx="2"/>
          </p:cNvCxnSpPr>
          <p:nvPr/>
        </p:nvCxnSpPr>
        <p:spPr>
          <a:xfrm flipV="1">
            <a:off x="3449053" y="807870"/>
            <a:ext cx="913393" cy="101466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62F1DA84-1383-9E93-08DD-AE25DCAA7058}"/>
              </a:ext>
            </a:extLst>
          </p:cNvPr>
          <p:cNvCxnSpPr>
            <a:stCxn id="3" idx="3"/>
            <a:endCxn id="14" idx="2"/>
          </p:cNvCxnSpPr>
          <p:nvPr/>
        </p:nvCxnSpPr>
        <p:spPr>
          <a:xfrm>
            <a:off x="3449053" y="1822533"/>
            <a:ext cx="913394" cy="86226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Flowchart: Alternate Process 42">
            <a:extLst>
              <a:ext uri="{FF2B5EF4-FFF2-40B4-BE49-F238E27FC236}">
                <a16:creationId xmlns:a16="http://schemas.microsoft.com/office/drawing/2014/main" id="{1ED35559-4261-0AF5-2454-C4C65AD413CA}"/>
              </a:ext>
            </a:extLst>
          </p:cNvPr>
          <p:cNvSpPr/>
          <p:nvPr/>
        </p:nvSpPr>
        <p:spPr>
          <a:xfrm>
            <a:off x="381000" y="4648200"/>
            <a:ext cx="2971800" cy="1238250"/>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Are you </a:t>
            </a:r>
            <a:r>
              <a:rPr lang="en-US" u="sng" dirty="0"/>
              <a:t>already enrolled and approved</a:t>
            </a:r>
            <a:r>
              <a:rPr lang="en-US" dirty="0"/>
              <a:t> as an 1115 Demonstration provider?</a:t>
            </a:r>
          </a:p>
        </p:txBody>
      </p:sp>
      <p:sp>
        <p:nvSpPr>
          <p:cNvPr id="44" name="Flowchart: Connector 43">
            <a:extLst>
              <a:ext uri="{FF2B5EF4-FFF2-40B4-BE49-F238E27FC236}">
                <a16:creationId xmlns:a16="http://schemas.microsoft.com/office/drawing/2014/main" id="{EE0CB241-542F-E251-491F-20006BD27A9E}"/>
              </a:ext>
            </a:extLst>
          </p:cNvPr>
          <p:cNvSpPr/>
          <p:nvPr/>
        </p:nvSpPr>
        <p:spPr>
          <a:xfrm>
            <a:off x="4362445" y="4021555"/>
            <a:ext cx="913393" cy="705853"/>
          </a:xfrm>
          <a:prstGeom prst="flowChartConnector">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Yes</a:t>
            </a:r>
          </a:p>
        </p:txBody>
      </p:sp>
      <p:sp>
        <p:nvSpPr>
          <p:cNvPr id="45" name="Flowchart: Connector 44">
            <a:extLst>
              <a:ext uri="{FF2B5EF4-FFF2-40B4-BE49-F238E27FC236}">
                <a16:creationId xmlns:a16="http://schemas.microsoft.com/office/drawing/2014/main" id="{AD42BB13-06C9-9D51-23CB-B844D05EF52B}"/>
              </a:ext>
            </a:extLst>
          </p:cNvPr>
          <p:cNvSpPr/>
          <p:nvPr/>
        </p:nvSpPr>
        <p:spPr>
          <a:xfrm>
            <a:off x="4362444" y="5810250"/>
            <a:ext cx="913393" cy="705853"/>
          </a:xfrm>
          <a:prstGeom prst="flowChartConnector">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No</a:t>
            </a:r>
          </a:p>
        </p:txBody>
      </p:sp>
      <p:cxnSp>
        <p:nvCxnSpPr>
          <p:cNvPr id="47" name="Connector: Elbow 46">
            <a:extLst>
              <a:ext uri="{FF2B5EF4-FFF2-40B4-BE49-F238E27FC236}">
                <a16:creationId xmlns:a16="http://schemas.microsoft.com/office/drawing/2014/main" id="{F9B2B99E-4649-D093-99D9-FD87306D14BD}"/>
              </a:ext>
            </a:extLst>
          </p:cNvPr>
          <p:cNvCxnSpPr>
            <a:stCxn id="43" idx="3"/>
            <a:endCxn id="44" idx="2"/>
          </p:cNvCxnSpPr>
          <p:nvPr/>
        </p:nvCxnSpPr>
        <p:spPr>
          <a:xfrm flipV="1">
            <a:off x="3352800" y="4374482"/>
            <a:ext cx="1009645" cy="89284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Connector: Elbow 51">
            <a:extLst>
              <a:ext uri="{FF2B5EF4-FFF2-40B4-BE49-F238E27FC236}">
                <a16:creationId xmlns:a16="http://schemas.microsoft.com/office/drawing/2014/main" id="{A181E683-624B-2CFD-029D-9C80494236AD}"/>
              </a:ext>
            </a:extLst>
          </p:cNvPr>
          <p:cNvCxnSpPr>
            <a:stCxn id="43" idx="3"/>
          </p:cNvCxnSpPr>
          <p:nvPr/>
        </p:nvCxnSpPr>
        <p:spPr>
          <a:xfrm>
            <a:off x="3352800" y="5267325"/>
            <a:ext cx="1009644" cy="97205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Flowchart: Alternate Process 52">
            <a:extLst>
              <a:ext uri="{FF2B5EF4-FFF2-40B4-BE49-F238E27FC236}">
                <a16:creationId xmlns:a16="http://schemas.microsoft.com/office/drawing/2014/main" id="{0607C0D6-35F9-2E04-AD64-A31FA314747D}"/>
              </a:ext>
            </a:extLst>
          </p:cNvPr>
          <p:cNvSpPr/>
          <p:nvPr/>
        </p:nvSpPr>
        <p:spPr>
          <a:xfrm>
            <a:off x="5905500" y="5677150"/>
            <a:ext cx="3714750" cy="972051"/>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See above process. </a:t>
            </a:r>
          </a:p>
        </p:txBody>
      </p:sp>
      <p:sp>
        <p:nvSpPr>
          <p:cNvPr id="54" name="Flowchart: Alternate Process 53">
            <a:extLst>
              <a:ext uri="{FF2B5EF4-FFF2-40B4-BE49-F238E27FC236}">
                <a16:creationId xmlns:a16="http://schemas.microsoft.com/office/drawing/2014/main" id="{882A5A1C-DB89-6421-743C-D0ABAB025560}"/>
              </a:ext>
            </a:extLst>
          </p:cNvPr>
          <p:cNvSpPr/>
          <p:nvPr/>
        </p:nvSpPr>
        <p:spPr>
          <a:xfrm>
            <a:off x="5905500" y="3888455"/>
            <a:ext cx="3714750" cy="972051"/>
          </a:xfrm>
          <a:prstGeom prst="flowChartAlternateProcess">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No need to register a second time. </a:t>
            </a:r>
          </a:p>
        </p:txBody>
      </p:sp>
      <p:cxnSp>
        <p:nvCxnSpPr>
          <p:cNvPr id="56" name="Connector: Elbow 55">
            <a:extLst>
              <a:ext uri="{FF2B5EF4-FFF2-40B4-BE49-F238E27FC236}">
                <a16:creationId xmlns:a16="http://schemas.microsoft.com/office/drawing/2014/main" id="{55525276-9E99-8183-EE10-DA8685CA9740}"/>
              </a:ext>
            </a:extLst>
          </p:cNvPr>
          <p:cNvCxnSpPr>
            <a:stCxn id="44" idx="6"/>
            <a:endCxn id="54" idx="1"/>
          </p:cNvCxnSpPr>
          <p:nvPr/>
        </p:nvCxnSpPr>
        <p:spPr>
          <a:xfrm flipV="1">
            <a:off x="5275838" y="4374481"/>
            <a:ext cx="629662" cy="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Connector: Elbow 57">
            <a:extLst>
              <a:ext uri="{FF2B5EF4-FFF2-40B4-BE49-F238E27FC236}">
                <a16:creationId xmlns:a16="http://schemas.microsoft.com/office/drawing/2014/main" id="{28C781B2-E5D7-26C8-D610-C24A4356BC51}"/>
              </a:ext>
            </a:extLst>
          </p:cNvPr>
          <p:cNvCxnSpPr>
            <a:stCxn id="45" idx="6"/>
            <a:endCxn id="53" idx="1"/>
          </p:cNvCxnSpPr>
          <p:nvPr/>
        </p:nvCxnSpPr>
        <p:spPr>
          <a:xfrm flipV="1">
            <a:off x="5275837" y="6163176"/>
            <a:ext cx="629663" cy="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789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innesota Atrezzo Provider Portal Registration Video">
            <a:hlinkClick r:id="" action="ppaction://media"/>
            <a:extLst>
              <a:ext uri="{FF2B5EF4-FFF2-40B4-BE49-F238E27FC236}">
                <a16:creationId xmlns:a16="http://schemas.microsoft.com/office/drawing/2014/main" id="{4B3EDF7E-86F3-280E-FEED-ABA5E59EBF4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52964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7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Acentra Health">
  <a:themeElements>
    <a:clrScheme name="Acentra Colors">
      <a:dk1>
        <a:srgbClr val="000000"/>
      </a:dk1>
      <a:lt1>
        <a:srgbClr val="FFFFFF"/>
      </a:lt1>
      <a:dk2>
        <a:srgbClr val="042126"/>
      </a:dk2>
      <a:lt2>
        <a:srgbClr val="F2ECE4"/>
      </a:lt2>
      <a:accent1>
        <a:srgbClr val="2BBC2B"/>
      </a:accent1>
      <a:accent2>
        <a:srgbClr val="B4EA54"/>
      </a:accent2>
      <a:accent3>
        <a:srgbClr val="ACF2E5"/>
      </a:accent3>
      <a:accent4>
        <a:srgbClr val="D6D2C4"/>
      </a:accent4>
      <a:accent5>
        <a:srgbClr val="F6C436"/>
      </a:accent5>
      <a:accent6>
        <a:srgbClr val="AE2573"/>
      </a:accent6>
      <a:hlink>
        <a:srgbClr val="00A7B5"/>
      </a:hlink>
      <a:folHlink>
        <a:srgbClr val="D6D2C4"/>
      </a:folHlink>
    </a:clrScheme>
    <a:fontScheme name="Office">
      <a:majorFont>
        <a:latin typeface="Arial Bold"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entra Health" id="{4AD31868-2B71-45F5-894E-57B9B8DD1D7A}" vid="{55901650-5157-44C7-BDE7-7DE7589BD3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5E7A44CAE6D54D9333A78AA445D8EB" ma:contentTypeVersion="12" ma:contentTypeDescription="Create a new document." ma:contentTypeScope="" ma:versionID="3a7fccf3c05d4234c4fc0b8b4a73a963">
  <xsd:schema xmlns:xsd="http://www.w3.org/2001/XMLSchema" xmlns:xs="http://www.w3.org/2001/XMLSchema" xmlns:p="http://schemas.microsoft.com/office/2006/metadata/properties" xmlns:ns2="35d8dd84-56f2-40de-9832-1de6963bf868" xmlns:ns3="ed17cff6-03c4-4435-a4d2-f1c52ce16f08" targetNamespace="http://schemas.microsoft.com/office/2006/metadata/properties" ma:root="true" ma:fieldsID="71d611dc811e320027f21f49c32fdae7" ns2:_="" ns3:_="">
    <xsd:import namespace="35d8dd84-56f2-40de-9832-1de6963bf868"/>
    <xsd:import namespace="ed17cff6-03c4-4435-a4d2-f1c52ce16f0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DateTaken" minOccurs="0"/>
                <xsd:element ref="ns3:MediaServiceGenerationTime" minOccurs="0"/>
                <xsd:element ref="ns3:MediaServiceEventHashCode"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d8dd84-56f2-40de-9832-1de6963bf868"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d17cff6-03c4-4435-a4d2-f1c52ce16f0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D96926E-50F2-475F-8C9C-935D7ED60B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d8dd84-56f2-40de-9832-1de6963bf868"/>
    <ds:schemaRef ds:uri="ed17cff6-03c4-4435-a4d2-f1c52ce16f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8375C78-998C-4CBA-B1CD-EF3F278712BE}">
  <ds:schemaRefs>
    <ds:schemaRef ds:uri="http://schemas.microsoft.com/sharepoint/v3/contenttype/forms"/>
  </ds:schemaRefs>
</ds:datastoreItem>
</file>

<file path=customXml/itemProps3.xml><?xml version="1.0" encoding="utf-8"?>
<ds:datastoreItem xmlns:ds="http://schemas.openxmlformats.org/officeDocument/2006/customXml" ds:itemID="{AAA8B8C9-078F-4B9F-92F8-BEF9EDC91EC9}">
  <ds:schemaRefs>
    <ds:schemaRef ds:uri="http://schemas.microsoft.com/office/infopath/2007/PartnerControls"/>
    <ds:schemaRef ds:uri="http://purl.org/dc/dcmitype/"/>
    <ds:schemaRef ds:uri="http://purl.org/dc/elements/1.1/"/>
    <ds:schemaRef ds:uri="http://schemas.microsoft.com/office/2006/documentManagement/types"/>
    <ds:schemaRef ds:uri="http://purl.org/dc/terms/"/>
    <ds:schemaRef ds:uri="http://schemas.openxmlformats.org/package/2006/metadata/core-properties"/>
    <ds:schemaRef ds:uri="http://www.w3.org/XML/1998/namespace"/>
    <ds:schemaRef ds:uri="ed17cff6-03c4-4435-a4d2-f1c52ce16f08"/>
    <ds:schemaRef ds:uri="35d8dd84-56f2-40de-9832-1de6963bf868"/>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AcentraTheme1</Template>
  <TotalTime>12370</TotalTime>
  <Words>7063</Words>
  <Application>Microsoft Office PowerPoint</Application>
  <PresentationFormat>Widescreen</PresentationFormat>
  <Paragraphs>695</Paragraphs>
  <Slides>59</Slides>
  <Notes>57</Notes>
  <HiddenSlides>1</HiddenSlides>
  <MMClips>3</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59</vt:i4>
      </vt:variant>
    </vt:vector>
  </HeadingPairs>
  <TitlesOfParts>
    <vt:vector size="75" baseType="lpstr">
      <vt:lpstr>Aptos</vt:lpstr>
      <vt:lpstr>Arial</vt:lpstr>
      <vt:lpstr>Arial Nova</vt:lpstr>
      <vt:lpstr>Avenir Next LT Pro</vt:lpstr>
      <vt:lpstr>Calibri</vt:lpstr>
      <vt:lpstr>Courier New</vt:lpstr>
      <vt:lpstr>Helvetica Neue Medium</vt:lpstr>
      <vt:lpstr>Lato</vt:lpstr>
      <vt:lpstr>Open Sans</vt:lpstr>
      <vt:lpstr>Raleway</vt:lpstr>
      <vt:lpstr>Raleway SemiBold</vt:lpstr>
      <vt:lpstr>Symbol</vt:lpstr>
      <vt:lpstr>System Font Regular</vt:lpstr>
      <vt:lpstr>Wingdings</vt:lpstr>
      <vt:lpstr>Wingdings 3</vt:lpstr>
      <vt:lpstr>Acentra Health</vt:lpstr>
      <vt:lpstr>PowerPoint Presentation</vt:lpstr>
      <vt:lpstr>Table of Contents</vt:lpstr>
      <vt:lpstr>PowerPoint Presentation</vt:lpstr>
      <vt:lpstr>Split Billing Required</vt:lpstr>
      <vt:lpstr>PowerPoint Presentation</vt:lpstr>
      <vt:lpstr>3 Ways to Submit an Authorization </vt:lpstr>
      <vt:lpstr>PowerPoint Presentation</vt:lpstr>
      <vt:lpstr>PowerPoint Presentation</vt:lpstr>
      <vt:lpstr>PowerPoint Presentation</vt:lpstr>
      <vt:lpstr>PowerPoint Presentation</vt:lpstr>
      <vt:lpstr>Documentation Requirements for the Initial Request</vt:lpstr>
      <vt:lpstr>Documentation Requirements for Continued Authorization past initial 28-day Request</vt:lpstr>
      <vt:lpstr>Comprehensive Assessment </vt:lpstr>
      <vt:lpstr>Risk Ratings</vt:lpstr>
      <vt:lpstr>PowerPoint Presentation</vt:lpstr>
      <vt:lpstr>Individual Treatment Plan</vt:lpstr>
      <vt:lpstr>What the Patient Wants</vt:lpstr>
      <vt:lpstr>Examples of Treatment Plans – not individualized</vt:lpstr>
      <vt:lpstr>Examples of Treatment Plans – Individualized</vt:lpstr>
      <vt:lpstr>Treatment Plan Reviews and Progress Notes</vt:lpstr>
      <vt:lpstr>Treatment Plan Reviews and Progress Notes</vt:lpstr>
      <vt:lpstr>Questionnaire/Form Information </vt:lpstr>
      <vt:lpstr>PowerPoint Presentation</vt:lpstr>
      <vt:lpstr>Case Creation Wizard</vt:lpstr>
      <vt:lpstr>Atrezzo (ANG) Provider Portal</vt:lpstr>
      <vt:lpstr>Portal Case Creation </vt:lpstr>
      <vt:lpstr>Portal Case Creation  - Case Parameters</vt:lpstr>
      <vt:lpstr>Portal Case Creation – Consumer Information</vt:lpstr>
      <vt:lpstr>Portal Case Creation – Verify Consumer Information</vt:lpstr>
      <vt:lpstr>Portal Case Creation – Check for Duplicates</vt:lpstr>
      <vt:lpstr>Portal Case Creation – Additional Providers</vt:lpstr>
      <vt:lpstr>Portal Case Creation – Service Details</vt:lpstr>
      <vt:lpstr>Portal Case Creation – Diagnosis</vt:lpstr>
      <vt:lpstr>Portal Case Creation – Requests</vt:lpstr>
      <vt:lpstr>Portal Case Creation – Request 01 Procedure</vt:lpstr>
      <vt:lpstr>Portal Case Creation – Request 01 Procedure</vt:lpstr>
      <vt:lpstr>Portal Case Creation – Request 02 Procedure (if needed)</vt:lpstr>
      <vt:lpstr>Portal Case Creation – Request 02 Procedure (if needed)</vt:lpstr>
      <vt:lpstr>Portal Case Creation – Requests</vt:lpstr>
      <vt:lpstr>Portal Case Creation – Questionnaires</vt:lpstr>
      <vt:lpstr>Portal Case Creation – Questionnaire Data Needed</vt:lpstr>
      <vt:lpstr>Portal Case Creation – Questionnaire Data Needed</vt:lpstr>
      <vt:lpstr>Portal Case Creation – Attachments</vt:lpstr>
      <vt:lpstr>Portal Case Creation – Attachments</vt:lpstr>
      <vt:lpstr>Portal Case Creation – Attachments/Letters</vt:lpstr>
      <vt:lpstr>Portal Case Creation – Communications</vt:lpstr>
      <vt:lpstr>Portal Case Creation – Communications/Notes</vt:lpstr>
      <vt:lpstr>Portal Case Creation – Communications/Alerts</vt:lpstr>
      <vt:lpstr>Submit Case/Review</vt:lpstr>
      <vt:lpstr>Submit Case/Attestation</vt:lpstr>
      <vt:lpstr>Submit Case</vt:lpstr>
      <vt:lpstr>PowerPoint Presentation</vt:lpstr>
      <vt:lpstr>Determining if an Authorization has been Approved</vt:lpstr>
      <vt:lpstr>Determining if an Authorization has been Approved</vt:lpstr>
      <vt:lpstr>Determining if an Authorization has been Approved</vt:lpstr>
      <vt:lpstr>PowerPoint Presentation</vt:lpstr>
      <vt:lpstr>PowerPoint Presentation</vt:lpstr>
      <vt:lpstr>Authorization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Szabo, Naseem</dc:creator>
  <cp:lastModifiedBy>Rebecca Meyer</cp:lastModifiedBy>
  <cp:revision>20</cp:revision>
  <dcterms:created xsi:type="dcterms:W3CDTF">2023-06-01T17:40:03Z</dcterms:created>
  <dcterms:modified xsi:type="dcterms:W3CDTF">2024-02-23T16:19:15Z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0x010100C5150B110CB2DE48A8B978B83E064470</vt:lpwstr>
  </property>
</Properties>
</file>