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ink/ink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4"/>
  </p:sldMasterIdLst>
  <p:notesMasterIdLst>
    <p:notesMasterId r:id="rId20"/>
  </p:notesMasterIdLst>
  <p:sldIdLst>
    <p:sldId id="269" r:id="rId5"/>
    <p:sldId id="331" r:id="rId6"/>
    <p:sldId id="340" r:id="rId7"/>
    <p:sldId id="381" r:id="rId8"/>
    <p:sldId id="380" r:id="rId9"/>
    <p:sldId id="375" r:id="rId10"/>
    <p:sldId id="383" r:id="rId11"/>
    <p:sldId id="384" r:id="rId12"/>
    <p:sldId id="385" r:id="rId13"/>
    <p:sldId id="386" r:id="rId14"/>
    <p:sldId id="387" r:id="rId15"/>
    <p:sldId id="379" r:id="rId16"/>
    <p:sldId id="366" r:id="rId17"/>
    <p:sldId id="311" r:id="rId18"/>
    <p:sldId id="32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Raleway" panose="020B0503030101060003" pitchFamily="34" charset="0"/>
      <p:regular r:id="rId29"/>
      <p:bold r:id="rId30"/>
      <p:italic r:id="rId31"/>
      <p:boldItalic r:id="rId32"/>
    </p:embeddedFont>
    <p:embeddedFont>
      <p:font typeface="Raleway Light" panose="020B0403030101060003" pitchFamily="34" charset="0"/>
      <p:regular r:id="rId33"/>
      <p:italic r:id="rId34"/>
    </p:embeddedFont>
    <p:embeddedFont>
      <p:font typeface="Raleway SemiBold" panose="020B0703030101060003" pitchFamily="34" charset="0"/>
      <p:bold r:id="rId35"/>
      <p:boldItalic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8BE858-A051-432E-5AB1-D24035BFED6A}" name="Luda Romanyuk" initials="LR" userId="S::lromanyuk@kepro.com::7bfe8098-8908-4a9e-818d-a438820387c2" providerId="AD"/>
  <p188:author id="{169E588C-1A18-0EE4-8AF5-A5180C71DA04}" name="Kari Pickering" initials="KP" userId="S::kpickering@kepro.com::9a7ad29f-5b8e-4d1d-a0fe-e5c927504d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6980"/>
    <a:srgbClr val="F7FB49"/>
    <a:srgbClr val="37465E"/>
    <a:srgbClr val="FFFFFF"/>
    <a:srgbClr val="F2F2F2"/>
    <a:srgbClr val="FFFF00"/>
    <a:srgbClr val="EF8A45"/>
    <a:srgbClr val="70C2D4"/>
    <a:srgbClr val="D4CCA8"/>
    <a:srgbClr val="D9C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5T14:43:27.99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2,'86'-2,"93"4,-125 6,32 0,39 1,-80-5,10 2,126 6,567-12,-735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EB3CC-822A-448C-A494-11F5A0573AD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BA10-C5CF-4769-BB45-19E5C126BA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3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80D5C-F6B9-46E6-A8BE-B9BF160559CC}"/>
              </a:ext>
            </a:extLst>
          </p:cNvPr>
          <p:cNvCxnSpPr/>
          <p:nvPr userDrawn="1"/>
        </p:nvCxnSpPr>
        <p:spPr>
          <a:xfrm>
            <a:off x="9855200" y="6035040"/>
            <a:ext cx="233680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F7C795F-5433-4A60-99E9-11D600468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505" y="1808666"/>
            <a:ext cx="3114560" cy="8530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C5DE60-93B0-4498-BD52-9D8AC7046359}"/>
              </a:ext>
            </a:extLst>
          </p:cNvPr>
          <p:cNvCxnSpPr/>
          <p:nvPr userDrawn="1"/>
        </p:nvCxnSpPr>
        <p:spPr>
          <a:xfrm>
            <a:off x="0" y="3098800"/>
            <a:ext cx="449072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2654DA9-A0B0-45D3-B7B8-375262ACB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999" y="3149405"/>
            <a:ext cx="9144000" cy="9773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0404EE8-B2A5-450E-9A81-6228F56DC4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8999" y="4369290"/>
            <a:ext cx="9144000" cy="376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Sub-Headline Title of Presentation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4FB084F5-4CD1-40D9-A5B0-5B547857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8293" y="623142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A1A9B5"/>
                </a:solidFill>
                <a:latin typeface="Raleway Light" panose="020B04030301010600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4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FC7A03-B771-44F7-A957-5F46DBDDD00E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34DC60-58A1-4D58-BD60-3ACBBF0D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3F24B9-1AC7-4031-9986-A553F3DB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D01145E-B053-480A-AC30-80B6EAFDD1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81336" y="866751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13C700EB-6948-4B3D-94F6-E8134ACFAF4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81335" y="1390812"/>
            <a:ext cx="3234365" cy="865178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DD9F2ED-217E-4B67-9033-DE6438424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46" y="216769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6B0C9AD-E92F-4AE1-86D9-6F8EBB8C6764}"/>
              </a:ext>
            </a:extLst>
          </p:cNvPr>
          <p:cNvCxnSpPr>
            <a:cxnSpLocks/>
          </p:cNvCxnSpPr>
          <p:nvPr userDrawn="1"/>
        </p:nvCxnSpPr>
        <p:spPr>
          <a:xfrm>
            <a:off x="876300" y="288839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56179F8-BAF4-48F4-9FFE-965E3014F937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76300" y="3168629"/>
            <a:ext cx="4391025" cy="300356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0D4EEA6-826F-4CAA-939B-33482E00159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081336" y="2734378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D5A9EB1-F0A1-4437-9B7B-2F28D46647C7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81335" y="3258438"/>
            <a:ext cx="3234365" cy="865181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7520CDE-5603-4BA4-AC0E-C1BF28DEA28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081336" y="4602006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1B7C59E7-1631-4BB3-BF24-86857618381B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8081335" y="5126067"/>
            <a:ext cx="3234365" cy="865182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E83558-0D23-4184-A4C6-5A304A0846B6}"/>
              </a:ext>
            </a:extLst>
          </p:cNvPr>
          <p:cNvSpPr/>
          <p:nvPr userDrawn="1"/>
        </p:nvSpPr>
        <p:spPr>
          <a:xfrm>
            <a:off x="6628496" y="866751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102BCF-7E6C-40DB-B6CA-637C150CF8F9}"/>
              </a:ext>
            </a:extLst>
          </p:cNvPr>
          <p:cNvSpPr/>
          <p:nvPr userDrawn="1"/>
        </p:nvSpPr>
        <p:spPr>
          <a:xfrm>
            <a:off x="6628496" y="2734378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DD7EDF-1C8B-4D47-B7E0-C3576BB34DFE}"/>
              </a:ext>
            </a:extLst>
          </p:cNvPr>
          <p:cNvSpPr/>
          <p:nvPr userDrawn="1"/>
        </p:nvSpPr>
        <p:spPr>
          <a:xfrm>
            <a:off x="6642156" y="4602005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DF80C2-1B61-4A83-9111-0C1A4A947B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>
          <p15:clr>
            <a:srgbClr val="FBAE40"/>
          </p15:clr>
        </p15:guide>
        <p15:guide id="2" pos="45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is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91D1F3E-5E4A-414A-B060-4CF7A1ACDB05}"/>
              </a:ext>
            </a:extLst>
          </p:cNvPr>
          <p:cNvSpPr/>
          <p:nvPr userDrawn="1"/>
        </p:nvSpPr>
        <p:spPr>
          <a:xfrm flipH="1">
            <a:off x="336576" y="345059"/>
            <a:ext cx="3605842" cy="5227605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BD234D-2B48-4443-8C12-93E45BAD69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2211" y="1666928"/>
            <a:ext cx="4827127" cy="1470924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DE4420-773B-42D0-889B-793AE42B5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3161" y="651666"/>
            <a:ext cx="4860963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4A409F-165C-43DD-A5AE-01FBB79C252C}"/>
              </a:ext>
            </a:extLst>
          </p:cNvPr>
          <p:cNvCxnSpPr>
            <a:cxnSpLocks/>
          </p:cNvCxnSpPr>
          <p:nvPr userDrawn="1"/>
        </p:nvCxnSpPr>
        <p:spPr>
          <a:xfrm>
            <a:off x="4533161" y="1372368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C22C373-1DA0-49A0-A079-15F7E85D83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3605842" cy="52276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2E44BBB-6E99-4CD0-A483-B31C175A80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498347" y="1039921"/>
            <a:ext cx="1693654" cy="50999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9B74C93-8338-43A7-B64A-221A251384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533067" y="3331050"/>
            <a:ext cx="4861057" cy="280885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C531072-8A2C-4786-9F85-EC800E67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8B2AC3B-3D12-4247-A461-E16432FC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EB8FED-CE21-4554-9615-E4F1E1FF0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1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EE0A959-8D73-4BFE-A565-839AA1FC7F61}"/>
              </a:ext>
            </a:extLst>
          </p:cNvPr>
          <p:cNvSpPr/>
          <p:nvPr userDrawn="1"/>
        </p:nvSpPr>
        <p:spPr>
          <a:xfrm flipH="1">
            <a:off x="436896" y="3706356"/>
            <a:ext cx="9949132" cy="2605176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196AACB-BEA1-40C0-9521-79B2387478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70" y="3305934"/>
            <a:ext cx="9949132" cy="26051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3D95C46-4D84-452D-8F4E-99CEBC61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46" y="65002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B26E6-60E4-46D5-A290-F5BA5D7DC899}"/>
              </a:ext>
            </a:extLst>
          </p:cNvPr>
          <p:cNvCxnSpPr>
            <a:cxnSpLocks/>
          </p:cNvCxnSpPr>
          <p:nvPr userDrawn="1"/>
        </p:nvCxnSpPr>
        <p:spPr>
          <a:xfrm>
            <a:off x="876300" y="137072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E81C031-6C0C-4CEE-8B45-2FB33E0C655D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76301" y="1650959"/>
            <a:ext cx="4179408" cy="14473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18ADA81-69C1-47F6-BC08-5D78A3BC5AD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206620" y="1650959"/>
            <a:ext cx="4179408" cy="14473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34DC60-58A1-4D58-BD60-3ACBBF0D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3F24B9-1AC7-4031-9986-A553F3DB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781280-F2F1-4A51-A120-AF12BEEC7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5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 userDrawn="1">
          <p15:clr>
            <a:srgbClr val="FBAE40"/>
          </p15:clr>
        </p15:guide>
        <p15:guide id="2" pos="5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8A191A2-1815-4213-BFB6-302359B75777}"/>
              </a:ext>
            </a:extLst>
          </p:cNvPr>
          <p:cNvSpPr/>
          <p:nvPr userDrawn="1"/>
        </p:nvSpPr>
        <p:spPr>
          <a:xfrm>
            <a:off x="9022080" y="1"/>
            <a:ext cx="316992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3465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14BBCFE-9B60-49F8-B6C5-1ECD65FD8A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5824" y="2775578"/>
            <a:ext cx="6506853" cy="3530119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135535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7E0B329-63AF-4A65-A7B1-04B1ED3952B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85824" y="1639966"/>
            <a:ext cx="6506847" cy="7897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FC17F8-0335-4251-930B-CF3A5F99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12C0771-4AD6-4196-B5B7-4C9EE53A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E3B835-467B-4F22-9025-31B0363D3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pro Team V1"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7249D24-D2C1-4F5C-B073-29A8F13CCEBF}"/>
              </a:ext>
            </a:extLst>
          </p:cNvPr>
          <p:cNvCxnSpPr>
            <a:cxnSpLocks/>
          </p:cNvCxnSpPr>
          <p:nvPr userDrawn="1"/>
        </p:nvCxnSpPr>
        <p:spPr>
          <a:xfrm>
            <a:off x="3431232" y="6099550"/>
            <a:ext cx="3395639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2988D58-1BCE-4995-8384-ED8D03C47E95}"/>
              </a:ext>
            </a:extLst>
          </p:cNvPr>
          <p:cNvCxnSpPr>
            <a:cxnSpLocks/>
          </p:cNvCxnSpPr>
          <p:nvPr userDrawn="1"/>
        </p:nvCxnSpPr>
        <p:spPr>
          <a:xfrm>
            <a:off x="5342453" y="3406966"/>
            <a:ext cx="3129360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A0ED802-D27C-4ACD-A1E8-92AD5D37FD3C}"/>
              </a:ext>
            </a:extLst>
          </p:cNvPr>
          <p:cNvCxnSpPr>
            <a:cxnSpLocks/>
          </p:cNvCxnSpPr>
          <p:nvPr userDrawn="1"/>
        </p:nvCxnSpPr>
        <p:spPr>
          <a:xfrm>
            <a:off x="4664020" y="4303206"/>
            <a:ext cx="3312160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5F350FF-2607-4AB9-97A8-4723F5BB59D4}"/>
              </a:ext>
            </a:extLst>
          </p:cNvPr>
          <p:cNvCxnSpPr>
            <a:cxnSpLocks/>
          </p:cNvCxnSpPr>
          <p:nvPr userDrawn="1"/>
        </p:nvCxnSpPr>
        <p:spPr>
          <a:xfrm>
            <a:off x="4055093" y="5200786"/>
            <a:ext cx="3175612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CF9AC7-6B73-471D-8FF6-205C78455449}"/>
              </a:ext>
            </a:extLst>
          </p:cNvPr>
          <p:cNvCxnSpPr>
            <a:cxnSpLocks/>
          </p:cNvCxnSpPr>
          <p:nvPr userDrawn="1"/>
        </p:nvCxnSpPr>
        <p:spPr>
          <a:xfrm>
            <a:off x="5938674" y="2509170"/>
            <a:ext cx="3142915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3012383"/>
            <a:ext cx="4088989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66775" y="3733085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D35C5C5-0E78-4829-9195-C2747EE6F52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938674" y="1793099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A16E2A-6533-4F41-8133-E1BD9B46241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938674" y="2062650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BCAE461-EA65-4EE4-B2D2-1C23D2B5721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342453" y="2697602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31E995-4E4C-4DDF-86EA-7751B2B01DE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342453" y="2967153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6E86445-706B-4ADF-A168-6B29B4F43444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64020" y="3593021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803BED7-65A5-4957-8B17-A7580E47CB5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664020" y="3862572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D226ADA-068E-42CB-B751-FF433D83A4C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055093" y="4491061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3BCDEC3-C76A-4F11-8C02-2EF28C05B84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055093" y="4760612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ABADDDC-E9EA-4A72-8BA1-8B543BF5D6B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431232" y="5388640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42F86A7-75F9-4C68-99AD-7417A258165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431232" y="5658191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8FD6EE49-2998-43A6-9F2F-B6E247BD4AB9}"/>
              </a:ext>
            </a:extLst>
          </p:cNvPr>
          <p:cNvSpPr/>
          <p:nvPr userDrawn="1"/>
        </p:nvSpPr>
        <p:spPr>
          <a:xfrm flipH="1">
            <a:off x="5717446" y="-74425"/>
            <a:ext cx="6645349" cy="7038753"/>
          </a:xfrm>
          <a:custGeom>
            <a:avLst/>
            <a:gdLst>
              <a:gd name="connsiteX0" fmla="*/ 0 w 4114800"/>
              <a:gd name="connsiteY0" fmla="*/ 0 h 6858000"/>
              <a:gd name="connsiteX1" fmla="*/ 4114800 w 4114800"/>
              <a:gd name="connsiteY1" fmla="*/ 0 h 6858000"/>
              <a:gd name="connsiteX2" fmla="*/ 4114800 w 4114800"/>
              <a:gd name="connsiteY2" fmla="*/ 6858000 h 6858000"/>
              <a:gd name="connsiteX3" fmla="*/ 0 w 4114800"/>
              <a:gd name="connsiteY3" fmla="*/ 6858000 h 6858000"/>
              <a:gd name="connsiteX4" fmla="*/ 0 w 4114800"/>
              <a:gd name="connsiteY4" fmla="*/ 0 h 6858000"/>
              <a:gd name="connsiteX0" fmla="*/ 0 w 4114800"/>
              <a:gd name="connsiteY0" fmla="*/ 31898 h 6889898"/>
              <a:gd name="connsiteX1" fmla="*/ 2668772 w 4114800"/>
              <a:gd name="connsiteY1" fmla="*/ 0 h 6889898"/>
              <a:gd name="connsiteX2" fmla="*/ 4114800 w 4114800"/>
              <a:gd name="connsiteY2" fmla="*/ 6889898 h 6889898"/>
              <a:gd name="connsiteX3" fmla="*/ 0 w 4114800"/>
              <a:gd name="connsiteY3" fmla="*/ 6889898 h 6889898"/>
              <a:gd name="connsiteX4" fmla="*/ 0 w 4114800"/>
              <a:gd name="connsiteY4" fmla="*/ 31898 h 6889898"/>
              <a:gd name="connsiteX0" fmla="*/ 0 w 4114800"/>
              <a:gd name="connsiteY0" fmla="*/ 21265 h 6879265"/>
              <a:gd name="connsiteX1" fmla="*/ 2604977 w 4114800"/>
              <a:gd name="connsiteY1" fmla="*/ 0 h 6879265"/>
              <a:gd name="connsiteX2" fmla="*/ 4114800 w 4114800"/>
              <a:gd name="connsiteY2" fmla="*/ 6879265 h 6879265"/>
              <a:gd name="connsiteX3" fmla="*/ 0 w 4114800"/>
              <a:gd name="connsiteY3" fmla="*/ 6879265 h 6879265"/>
              <a:gd name="connsiteX4" fmla="*/ 0 w 4114800"/>
              <a:gd name="connsiteY4" fmla="*/ 21265 h 6879265"/>
              <a:gd name="connsiteX0" fmla="*/ 0 w 6826102"/>
              <a:gd name="connsiteY0" fmla="*/ 31898 h 6879265"/>
              <a:gd name="connsiteX1" fmla="*/ 5316279 w 6826102"/>
              <a:gd name="connsiteY1" fmla="*/ 0 h 6879265"/>
              <a:gd name="connsiteX2" fmla="*/ 6826102 w 6826102"/>
              <a:gd name="connsiteY2" fmla="*/ 6879265 h 6879265"/>
              <a:gd name="connsiteX3" fmla="*/ 2711302 w 6826102"/>
              <a:gd name="connsiteY3" fmla="*/ 6879265 h 6879265"/>
              <a:gd name="connsiteX4" fmla="*/ 0 w 6826102"/>
              <a:gd name="connsiteY4" fmla="*/ 31898 h 6879265"/>
              <a:gd name="connsiteX0" fmla="*/ 0 w 6826102"/>
              <a:gd name="connsiteY0" fmla="*/ 21266 h 6868633"/>
              <a:gd name="connsiteX1" fmla="*/ 3880883 w 6826102"/>
              <a:gd name="connsiteY1" fmla="*/ 0 h 6868633"/>
              <a:gd name="connsiteX2" fmla="*/ 6826102 w 6826102"/>
              <a:gd name="connsiteY2" fmla="*/ 6868633 h 6868633"/>
              <a:gd name="connsiteX3" fmla="*/ 2711302 w 6826102"/>
              <a:gd name="connsiteY3" fmla="*/ 6868633 h 6868633"/>
              <a:gd name="connsiteX4" fmla="*/ 0 w 6826102"/>
              <a:gd name="connsiteY4" fmla="*/ 21266 h 6868633"/>
              <a:gd name="connsiteX0" fmla="*/ 0 w 7187609"/>
              <a:gd name="connsiteY0" fmla="*/ 21266 h 6889898"/>
              <a:gd name="connsiteX1" fmla="*/ 3880883 w 7187609"/>
              <a:gd name="connsiteY1" fmla="*/ 0 h 6889898"/>
              <a:gd name="connsiteX2" fmla="*/ 7187609 w 7187609"/>
              <a:gd name="connsiteY2" fmla="*/ 6889898 h 6889898"/>
              <a:gd name="connsiteX3" fmla="*/ 2711302 w 7187609"/>
              <a:gd name="connsiteY3" fmla="*/ 6868633 h 6889898"/>
              <a:gd name="connsiteX4" fmla="*/ 0 w 7187609"/>
              <a:gd name="connsiteY4" fmla="*/ 21266 h 6889898"/>
              <a:gd name="connsiteX0" fmla="*/ 0 w 7187609"/>
              <a:gd name="connsiteY0" fmla="*/ 21266 h 6889898"/>
              <a:gd name="connsiteX1" fmla="*/ 3880883 w 7187609"/>
              <a:gd name="connsiteY1" fmla="*/ 0 h 6889898"/>
              <a:gd name="connsiteX2" fmla="*/ 7187609 w 7187609"/>
              <a:gd name="connsiteY2" fmla="*/ 6889898 h 6889898"/>
              <a:gd name="connsiteX3" fmla="*/ 2583712 w 7187609"/>
              <a:gd name="connsiteY3" fmla="*/ 6889898 h 6889898"/>
              <a:gd name="connsiteX4" fmla="*/ 0 w 7187609"/>
              <a:gd name="connsiteY4" fmla="*/ 21266 h 6889898"/>
              <a:gd name="connsiteX0" fmla="*/ 0 w 8729330"/>
              <a:gd name="connsiteY0" fmla="*/ 1 h 6889898"/>
              <a:gd name="connsiteX1" fmla="*/ 5422604 w 8729330"/>
              <a:gd name="connsiteY1" fmla="*/ 0 h 6889898"/>
              <a:gd name="connsiteX2" fmla="*/ 8729330 w 8729330"/>
              <a:gd name="connsiteY2" fmla="*/ 6889898 h 6889898"/>
              <a:gd name="connsiteX3" fmla="*/ 4125433 w 8729330"/>
              <a:gd name="connsiteY3" fmla="*/ 6889898 h 6889898"/>
              <a:gd name="connsiteX4" fmla="*/ 0 w 8729330"/>
              <a:gd name="connsiteY4" fmla="*/ 1 h 6889898"/>
              <a:gd name="connsiteX0" fmla="*/ 0 w 8729330"/>
              <a:gd name="connsiteY0" fmla="*/ 0 h 6889897"/>
              <a:gd name="connsiteX1" fmla="*/ 4274288 w 8729330"/>
              <a:gd name="connsiteY1" fmla="*/ 42530 h 6889897"/>
              <a:gd name="connsiteX2" fmla="*/ 8729330 w 8729330"/>
              <a:gd name="connsiteY2" fmla="*/ 6889897 h 6889897"/>
              <a:gd name="connsiteX3" fmla="*/ 4125433 w 8729330"/>
              <a:gd name="connsiteY3" fmla="*/ 6889897 h 6889897"/>
              <a:gd name="connsiteX4" fmla="*/ 0 w 8729330"/>
              <a:gd name="connsiteY4" fmla="*/ 0 h 6889897"/>
              <a:gd name="connsiteX0" fmla="*/ 0 w 8729330"/>
              <a:gd name="connsiteY0" fmla="*/ 0 h 6889897"/>
              <a:gd name="connsiteX1" fmla="*/ 4625162 w 8729330"/>
              <a:gd name="connsiteY1" fmla="*/ 10632 h 6889897"/>
              <a:gd name="connsiteX2" fmla="*/ 8729330 w 8729330"/>
              <a:gd name="connsiteY2" fmla="*/ 6889897 h 6889897"/>
              <a:gd name="connsiteX3" fmla="*/ 4125433 w 8729330"/>
              <a:gd name="connsiteY3" fmla="*/ 6889897 h 6889897"/>
              <a:gd name="connsiteX4" fmla="*/ 0 w 8729330"/>
              <a:gd name="connsiteY4" fmla="*/ 0 h 6889897"/>
              <a:gd name="connsiteX0" fmla="*/ 0 w 8729330"/>
              <a:gd name="connsiteY0" fmla="*/ 0 h 6889897"/>
              <a:gd name="connsiteX1" fmla="*/ 4625162 w 8729330"/>
              <a:gd name="connsiteY1" fmla="*/ 10632 h 6889897"/>
              <a:gd name="connsiteX2" fmla="*/ 8729330 w 8729330"/>
              <a:gd name="connsiteY2" fmla="*/ 6889897 h 6889897"/>
              <a:gd name="connsiteX3" fmla="*/ 1988289 w 8729330"/>
              <a:gd name="connsiteY3" fmla="*/ 6879265 h 6889897"/>
              <a:gd name="connsiteX4" fmla="*/ 0 w 8729330"/>
              <a:gd name="connsiteY4" fmla="*/ 0 h 6889897"/>
              <a:gd name="connsiteX0" fmla="*/ 0 w 8771861"/>
              <a:gd name="connsiteY0" fmla="*/ 0 h 6943060"/>
              <a:gd name="connsiteX1" fmla="*/ 4625162 w 8771861"/>
              <a:gd name="connsiteY1" fmla="*/ 10632 h 6943060"/>
              <a:gd name="connsiteX2" fmla="*/ 8771861 w 8771861"/>
              <a:gd name="connsiteY2" fmla="*/ 6943060 h 6943060"/>
              <a:gd name="connsiteX3" fmla="*/ 1988289 w 8771861"/>
              <a:gd name="connsiteY3" fmla="*/ 6879265 h 6943060"/>
              <a:gd name="connsiteX4" fmla="*/ 0 w 8771861"/>
              <a:gd name="connsiteY4" fmla="*/ 0 h 6943060"/>
              <a:gd name="connsiteX0" fmla="*/ 0 w 8771861"/>
              <a:gd name="connsiteY0" fmla="*/ 0 h 6974958"/>
              <a:gd name="connsiteX1" fmla="*/ 4625162 w 8771861"/>
              <a:gd name="connsiteY1" fmla="*/ 10632 h 6974958"/>
              <a:gd name="connsiteX2" fmla="*/ 8771861 w 8771861"/>
              <a:gd name="connsiteY2" fmla="*/ 6943060 h 6974958"/>
              <a:gd name="connsiteX3" fmla="*/ 1945759 w 8771861"/>
              <a:gd name="connsiteY3" fmla="*/ 6974958 h 6974958"/>
              <a:gd name="connsiteX4" fmla="*/ 0 w 8771861"/>
              <a:gd name="connsiteY4" fmla="*/ 0 h 6974958"/>
              <a:gd name="connsiteX0" fmla="*/ 0 w 8771861"/>
              <a:gd name="connsiteY0" fmla="*/ 63795 h 7038753"/>
              <a:gd name="connsiteX1" fmla="*/ 4582631 w 8771861"/>
              <a:gd name="connsiteY1" fmla="*/ 0 h 7038753"/>
              <a:gd name="connsiteX2" fmla="*/ 8771861 w 8771861"/>
              <a:gd name="connsiteY2" fmla="*/ 7006855 h 7038753"/>
              <a:gd name="connsiteX3" fmla="*/ 1945759 w 8771861"/>
              <a:gd name="connsiteY3" fmla="*/ 7038753 h 7038753"/>
              <a:gd name="connsiteX4" fmla="*/ 0 w 8771861"/>
              <a:gd name="connsiteY4" fmla="*/ 63795 h 7038753"/>
              <a:gd name="connsiteX0" fmla="*/ 0 w 8771861"/>
              <a:gd name="connsiteY0" fmla="*/ 0 h 7060019"/>
              <a:gd name="connsiteX1" fmla="*/ 4582631 w 8771861"/>
              <a:gd name="connsiteY1" fmla="*/ 21266 h 7060019"/>
              <a:gd name="connsiteX2" fmla="*/ 8771861 w 8771861"/>
              <a:gd name="connsiteY2" fmla="*/ 7028121 h 7060019"/>
              <a:gd name="connsiteX3" fmla="*/ 1945759 w 8771861"/>
              <a:gd name="connsiteY3" fmla="*/ 7060019 h 7060019"/>
              <a:gd name="connsiteX4" fmla="*/ 0 w 8771861"/>
              <a:gd name="connsiteY4" fmla="*/ 0 h 7060019"/>
              <a:gd name="connsiteX0" fmla="*/ 233916 w 6826102"/>
              <a:gd name="connsiteY0" fmla="*/ 0 h 7038754"/>
              <a:gd name="connsiteX1" fmla="*/ 2636872 w 6826102"/>
              <a:gd name="connsiteY1" fmla="*/ 1 h 7038754"/>
              <a:gd name="connsiteX2" fmla="*/ 6826102 w 6826102"/>
              <a:gd name="connsiteY2" fmla="*/ 7006856 h 7038754"/>
              <a:gd name="connsiteX3" fmla="*/ 0 w 6826102"/>
              <a:gd name="connsiteY3" fmla="*/ 7038754 h 7038754"/>
              <a:gd name="connsiteX4" fmla="*/ 233916 w 6826102"/>
              <a:gd name="connsiteY4" fmla="*/ 0 h 7038754"/>
              <a:gd name="connsiteX0" fmla="*/ 1073888 w 6826102"/>
              <a:gd name="connsiteY0" fmla="*/ 21264 h 7038753"/>
              <a:gd name="connsiteX1" fmla="*/ 2636872 w 6826102"/>
              <a:gd name="connsiteY1" fmla="*/ 0 h 7038753"/>
              <a:gd name="connsiteX2" fmla="*/ 6826102 w 6826102"/>
              <a:gd name="connsiteY2" fmla="*/ 7006855 h 7038753"/>
              <a:gd name="connsiteX3" fmla="*/ 0 w 6826102"/>
              <a:gd name="connsiteY3" fmla="*/ 7038753 h 7038753"/>
              <a:gd name="connsiteX4" fmla="*/ 1073888 w 6826102"/>
              <a:gd name="connsiteY4" fmla="*/ 21264 h 7038753"/>
              <a:gd name="connsiteX0" fmla="*/ 180753 w 6826102"/>
              <a:gd name="connsiteY0" fmla="*/ 10632 h 7038753"/>
              <a:gd name="connsiteX1" fmla="*/ 2636872 w 6826102"/>
              <a:gd name="connsiteY1" fmla="*/ 0 h 7038753"/>
              <a:gd name="connsiteX2" fmla="*/ 6826102 w 6826102"/>
              <a:gd name="connsiteY2" fmla="*/ 7006855 h 7038753"/>
              <a:gd name="connsiteX3" fmla="*/ 0 w 6826102"/>
              <a:gd name="connsiteY3" fmla="*/ 7038753 h 7038753"/>
              <a:gd name="connsiteX4" fmla="*/ 180753 w 6826102"/>
              <a:gd name="connsiteY4" fmla="*/ 10632 h 7038753"/>
              <a:gd name="connsiteX0" fmla="*/ 0 w 6645349"/>
              <a:gd name="connsiteY0" fmla="*/ 10632 h 7060018"/>
              <a:gd name="connsiteX1" fmla="*/ 2456119 w 6645349"/>
              <a:gd name="connsiteY1" fmla="*/ 0 h 7060018"/>
              <a:gd name="connsiteX2" fmla="*/ 6645349 w 6645349"/>
              <a:gd name="connsiteY2" fmla="*/ 7006855 h 7060018"/>
              <a:gd name="connsiteX3" fmla="*/ 393405 w 6645349"/>
              <a:gd name="connsiteY3" fmla="*/ 7060018 h 7060018"/>
              <a:gd name="connsiteX4" fmla="*/ 0 w 6645349"/>
              <a:gd name="connsiteY4" fmla="*/ 10632 h 7060018"/>
              <a:gd name="connsiteX0" fmla="*/ 0 w 6645349"/>
              <a:gd name="connsiteY0" fmla="*/ 10632 h 7038753"/>
              <a:gd name="connsiteX1" fmla="*/ 2456119 w 6645349"/>
              <a:gd name="connsiteY1" fmla="*/ 0 h 7038753"/>
              <a:gd name="connsiteX2" fmla="*/ 6645349 w 6645349"/>
              <a:gd name="connsiteY2" fmla="*/ 7006855 h 7038753"/>
              <a:gd name="connsiteX3" fmla="*/ 74428 w 6645349"/>
              <a:gd name="connsiteY3" fmla="*/ 7038753 h 7038753"/>
              <a:gd name="connsiteX4" fmla="*/ 0 w 6645349"/>
              <a:gd name="connsiteY4" fmla="*/ 10632 h 703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349" h="7038753">
                <a:moveTo>
                  <a:pt x="0" y="10632"/>
                </a:moveTo>
                <a:lnTo>
                  <a:pt x="2456119" y="0"/>
                </a:lnTo>
                <a:lnTo>
                  <a:pt x="6645349" y="7006855"/>
                </a:lnTo>
                <a:lnTo>
                  <a:pt x="74428" y="7038753"/>
                </a:lnTo>
                <a:lnTo>
                  <a:pt x="0" y="10632"/>
                </a:lnTo>
                <a:close/>
              </a:path>
            </a:pathLst>
          </a:cu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A9376B5C-1C45-433B-85A3-21AC9A10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771BCB29-DF25-491E-87D7-84E44E89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C27DFE6A-AAAA-4ADE-8F98-E7A256AB5D2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654600" y="0"/>
            <a:ext cx="8891257" cy="7004054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FCBE12-0ACC-4251-BF3E-1DEF5048CC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68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0CE9F18-C711-41E7-975D-9A875091B4A5}"/>
              </a:ext>
            </a:extLst>
          </p:cNvPr>
          <p:cNvSpPr/>
          <p:nvPr userDrawn="1"/>
        </p:nvSpPr>
        <p:spPr>
          <a:xfrm>
            <a:off x="0" y="0"/>
            <a:ext cx="6449438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3099439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3820141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B17A8ED2-12C5-4DB3-8299-1E3163B8DDD6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7440021" y="1688517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5CB2342-FAF8-47E0-BF90-63DCF0FE22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40021" y="746954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FED95E6-2935-49B2-9ED0-38FE345F34D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440021" y="1133115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E883BC0-4964-4672-AFEC-5AE371F2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6FFF2320-D5EF-4FEA-96DA-3BD55675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6A755-AF97-466F-AD70-7B17BEA9522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7378" y="746954"/>
            <a:ext cx="1678179" cy="167414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F2750E9-4989-4FE8-8BBC-7EA55EAC5F9B}"/>
              </a:ext>
            </a:extLst>
          </p:cNvPr>
          <p:cNvCxnSpPr>
            <a:cxnSpLocks/>
          </p:cNvCxnSpPr>
          <p:nvPr userDrawn="1"/>
        </p:nvCxnSpPr>
        <p:spPr>
          <a:xfrm>
            <a:off x="7437189" y="1620177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0029F01-4230-4651-8307-A31BFC44E463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440021" y="3602867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75BE64B-7B9A-44C4-B70C-60D54C36506F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440021" y="2661304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6E3FD2A7-4684-4E96-AEDB-CC4308E58BAF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7440021" y="3047465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24A6929F-E916-45F6-90FF-DBDB8ECCE81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37378" y="2661304"/>
            <a:ext cx="1678179" cy="167414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91969E0-A69E-4A97-A34E-1290D02D2E5C}"/>
              </a:ext>
            </a:extLst>
          </p:cNvPr>
          <p:cNvCxnSpPr>
            <a:cxnSpLocks/>
          </p:cNvCxnSpPr>
          <p:nvPr userDrawn="1"/>
        </p:nvCxnSpPr>
        <p:spPr>
          <a:xfrm>
            <a:off x="7437189" y="3534527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1AA2991-DC43-4023-AF54-536E5CD61486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440021" y="5517528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21CACAE-B253-4D26-826E-5C6921075C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440021" y="4575965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21C99F4-BEC5-4B58-A822-86879E4151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440021" y="4962126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6692CE41-7AEE-4A67-BAF4-D111208703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537378" y="4575965"/>
            <a:ext cx="1678179" cy="167414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A2EBFAA-78CE-476D-A112-6276B469DC53}"/>
              </a:ext>
            </a:extLst>
          </p:cNvPr>
          <p:cNvCxnSpPr>
            <a:cxnSpLocks/>
          </p:cNvCxnSpPr>
          <p:nvPr userDrawn="1"/>
        </p:nvCxnSpPr>
        <p:spPr>
          <a:xfrm>
            <a:off x="7437189" y="5449188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3CCE6C9-1437-4B1B-9AEF-92CEAE5A6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3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pro Team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E54167A7-3F99-4F63-9F2F-42BDB3784404}"/>
              </a:ext>
            </a:extLst>
          </p:cNvPr>
          <p:cNvSpPr/>
          <p:nvPr userDrawn="1"/>
        </p:nvSpPr>
        <p:spPr>
          <a:xfrm>
            <a:off x="866775" y="1866848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15677E-9EFB-42CF-A1E7-C65E8818009E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1816658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662852F-5EB3-471F-9ACF-DB231A68540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42474" y="1946882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7C6D42F-54F9-4E8D-96C2-C34758BEB3C0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42474" y="2175719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51606306-14F1-4A26-9D4D-BCCCE1FC0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697798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29C062B-AB26-4D67-AAE2-1C6702C651B0}"/>
              </a:ext>
            </a:extLst>
          </p:cNvPr>
          <p:cNvCxnSpPr>
            <a:cxnSpLocks/>
          </p:cNvCxnSpPr>
          <p:nvPr userDrawn="1"/>
        </p:nvCxnSpPr>
        <p:spPr>
          <a:xfrm>
            <a:off x="866775" y="1418500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59764744-0574-4FA2-8B4F-B7F2DE306DC6}"/>
              </a:ext>
            </a:extLst>
          </p:cNvPr>
          <p:cNvSpPr/>
          <p:nvPr userDrawn="1"/>
        </p:nvSpPr>
        <p:spPr>
          <a:xfrm>
            <a:off x="866775" y="2726334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165AAAA-5895-4C86-BB9B-868DC239CDD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2676144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D823A013-910F-4F13-ABA9-267D95B0315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242474" y="2806368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D2886801-E5FE-406A-883A-D8400818E821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42474" y="3035205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C8D3194-7269-471A-95BF-5AE5984EA47A}"/>
              </a:ext>
            </a:extLst>
          </p:cNvPr>
          <p:cNvSpPr/>
          <p:nvPr userDrawn="1"/>
        </p:nvSpPr>
        <p:spPr>
          <a:xfrm>
            <a:off x="866775" y="3583304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967DF27-3441-4B6A-B76D-2C3DA64026B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3533114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A211AB86-807B-4403-A5BA-D47B152D8441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242474" y="3663338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F6D71084-ACBC-4F57-A0D8-A8A105477E2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1242474" y="3892175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26BDF39-21DB-435C-A269-A9B1D96C0843}"/>
              </a:ext>
            </a:extLst>
          </p:cNvPr>
          <p:cNvSpPr/>
          <p:nvPr userDrawn="1"/>
        </p:nvSpPr>
        <p:spPr>
          <a:xfrm>
            <a:off x="866775" y="4453986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7FEE65A-D356-4A0C-AFFA-EBBA054053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4403796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A29D6B79-5167-469D-A55E-4CC73CACC188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1242474" y="4534020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E94076F6-BF24-414D-AC2A-211E24B7A988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1242474" y="4762857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5524A6D-BE8A-42F5-A9E2-6E760D2BA567}"/>
              </a:ext>
            </a:extLst>
          </p:cNvPr>
          <p:cNvSpPr/>
          <p:nvPr userDrawn="1"/>
        </p:nvSpPr>
        <p:spPr>
          <a:xfrm>
            <a:off x="866775" y="5308719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C520F7E-6CFD-4FE1-8D69-7CA768078F0D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5267238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C6583F1F-EDFA-4DA8-A08E-56A86DCD10F0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1242473" y="5397462"/>
            <a:ext cx="3948651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A6A58FFF-152D-4E6F-93E4-3105429001DB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1242473" y="5626299"/>
            <a:ext cx="3948651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CFCE145-4778-4F1E-AD4F-FC1F155BDFC5}"/>
              </a:ext>
            </a:extLst>
          </p:cNvPr>
          <p:cNvSpPr/>
          <p:nvPr userDrawn="1"/>
        </p:nvSpPr>
        <p:spPr>
          <a:xfrm flipH="1">
            <a:off x="8077200" y="0"/>
            <a:ext cx="4114800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Picture Placeholder 1">
            <a:extLst>
              <a:ext uri="{FF2B5EF4-FFF2-40B4-BE49-F238E27FC236}">
                <a16:creationId xmlns:a16="http://schemas.microsoft.com/office/drawing/2014/main" id="{5D6DB454-9F7B-4E55-9BB8-A1ADD4FB37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61693" y="697798"/>
            <a:ext cx="4314422" cy="5462403"/>
          </a:xfrm>
        </p:spPr>
      </p:sp>
      <p:sp>
        <p:nvSpPr>
          <p:cNvPr id="117" name="Slide Number Placeholder 5">
            <a:extLst>
              <a:ext uri="{FF2B5EF4-FFF2-40B4-BE49-F238E27FC236}">
                <a16:creationId xmlns:a16="http://schemas.microsoft.com/office/drawing/2014/main" id="{13319D04-E894-4DF8-9C76-9861D50F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18" name="Footer Placeholder 4">
            <a:extLst>
              <a:ext uri="{FF2B5EF4-FFF2-40B4-BE49-F238E27FC236}">
                <a16:creationId xmlns:a16="http://schemas.microsoft.com/office/drawing/2014/main" id="{2F549E84-3CF2-4B19-9193-EFAD3A70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4B0361E-27EA-47B5-813B-29FD33CCD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94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9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l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DB020D4-B9E0-4B56-9915-99C4912B22DD}"/>
              </a:ext>
            </a:extLst>
          </p:cNvPr>
          <p:cNvSpPr/>
          <p:nvPr userDrawn="1"/>
        </p:nvSpPr>
        <p:spPr>
          <a:xfrm>
            <a:off x="0" y="1584959"/>
            <a:ext cx="4072988" cy="4720735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AA0BA5-8D8D-4F26-81D4-5F1F5F571ACC}"/>
              </a:ext>
            </a:extLst>
          </p:cNvPr>
          <p:cNvSpPr/>
          <p:nvPr userDrawn="1"/>
        </p:nvSpPr>
        <p:spPr>
          <a:xfrm>
            <a:off x="4072987" y="1584953"/>
            <a:ext cx="4059506" cy="4720736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0154B5-91CA-4D40-B2C8-274719D9004D}"/>
              </a:ext>
            </a:extLst>
          </p:cNvPr>
          <p:cNvSpPr/>
          <p:nvPr userDrawn="1"/>
        </p:nvSpPr>
        <p:spPr>
          <a:xfrm>
            <a:off x="8132494" y="1584942"/>
            <a:ext cx="4059506" cy="4720736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45244" y="366237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 algn="ctr"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4852765" y="1086939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AC8EBB-713E-4854-8065-BBE3A031CB8C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202134" y="3318815"/>
            <a:ext cx="1654278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C190AF0-8B77-4D50-ADF4-6955365DC96A}"/>
              </a:ext>
            </a:extLst>
          </p:cNvPr>
          <p:cNvSpPr>
            <a:spLocks noGrp="1"/>
          </p:cNvSpPr>
          <p:nvPr userDrawn="1">
            <p:ph type="body" sz="half" idx="20" hasCustomPrompt="1"/>
          </p:nvPr>
        </p:nvSpPr>
        <p:spPr>
          <a:xfrm>
            <a:off x="189793" y="4185210"/>
            <a:ext cx="3678962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9D7F11-550C-45B0-9A23-3426F2B224AB}"/>
              </a:ext>
            </a:extLst>
          </p:cNvPr>
          <p:cNvCxnSpPr>
            <a:cxnSpLocks/>
          </p:cNvCxnSpPr>
          <p:nvPr userDrawn="1"/>
        </p:nvCxnSpPr>
        <p:spPr>
          <a:xfrm flipH="1">
            <a:off x="-87086" y="1584942"/>
            <a:ext cx="4160074" cy="0"/>
          </a:xfrm>
          <a:prstGeom prst="line">
            <a:avLst/>
          </a:prstGeom>
          <a:ln w="98425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D16C46F-8C34-467C-A486-08610D321D5F}"/>
              </a:ext>
            </a:extLst>
          </p:cNvPr>
          <p:cNvSpPr>
            <a:spLocks noGrp="1"/>
          </p:cNvSpPr>
          <p:nvPr userDrawn="1">
            <p:ph type="body" idx="21" hasCustomPrompt="1"/>
          </p:nvPr>
        </p:nvSpPr>
        <p:spPr>
          <a:xfrm>
            <a:off x="5286766" y="3318719"/>
            <a:ext cx="1629152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AF5DF698-3519-493E-A397-9C623AF8C5EE}"/>
              </a:ext>
            </a:extLst>
          </p:cNvPr>
          <p:cNvSpPr>
            <a:spLocks noGrp="1"/>
          </p:cNvSpPr>
          <p:nvPr userDrawn="1">
            <p:ph type="body" sz="half" idx="22" hasCustomPrompt="1"/>
          </p:nvPr>
        </p:nvSpPr>
        <p:spPr>
          <a:xfrm>
            <a:off x="4277220" y="4185210"/>
            <a:ext cx="3637560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71056F-F6E0-46D8-B17F-EE0B76F2BA5F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2989" y="1584942"/>
            <a:ext cx="4059504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D8BE2765-570C-4D2C-9816-A5F2432D8CE8}"/>
              </a:ext>
            </a:extLst>
          </p:cNvPr>
          <p:cNvSpPr>
            <a:spLocks noGrp="1"/>
          </p:cNvSpPr>
          <p:nvPr userDrawn="1">
            <p:ph type="body" idx="23" hasCustomPrompt="1"/>
          </p:nvPr>
        </p:nvSpPr>
        <p:spPr>
          <a:xfrm>
            <a:off x="8814457" y="3318815"/>
            <a:ext cx="2695575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11D0D556-D1A7-407F-8771-90DAA129969C}"/>
              </a:ext>
            </a:extLst>
          </p:cNvPr>
          <p:cNvSpPr>
            <a:spLocks noGrp="1"/>
          </p:cNvSpPr>
          <p:nvPr userDrawn="1">
            <p:ph type="body" sz="half" idx="24" hasCustomPrompt="1"/>
          </p:nvPr>
        </p:nvSpPr>
        <p:spPr>
          <a:xfrm>
            <a:off x="8350206" y="4185210"/>
            <a:ext cx="3624080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F49F00E-0AFC-4F21-9F6B-E504E9188D26}"/>
              </a:ext>
            </a:extLst>
          </p:cNvPr>
          <p:cNvCxnSpPr>
            <a:cxnSpLocks/>
          </p:cNvCxnSpPr>
          <p:nvPr userDrawn="1"/>
        </p:nvCxnSpPr>
        <p:spPr>
          <a:xfrm flipH="1">
            <a:off x="8132493" y="1584942"/>
            <a:ext cx="4059508" cy="0"/>
          </a:xfrm>
          <a:prstGeom prst="line">
            <a:avLst/>
          </a:prstGeom>
          <a:ln w="9842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13DCE2-9520-4777-B2E5-2C0FF4E81775}"/>
              </a:ext>
            </a:extLst>
          </p:cNvPr>
          <p:cNvCxnSpPr>
            <a:cxnSpLocks/>
          </p:cNvCxnSpPr>
          <p:nvPr userDrawn="1"/>
        </p:nvCxnSpPr>
        <p:spPr>
          <a:xfrm>
            <a:off x="5189522" y="3958128"/>
            <a:ext cx="1812955" cy="0"/>
          </a:xfrm>
          <a:prstGeom prst="line">
            <a:avLst/>
          </a:prstGeom>
          <a:ln w="2857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3DDAD6-BF7A-4881-9D6C-E08EB575D86A}"/>
              </a:ext>
            </a:extLst>
          </p:cNvPr>
          <p:cNvCxnSpPr>
            <a:cxnSpLocks/>
          </p:cNvCxnSpPr>
          <p:nvPr userDrawn="1"/>
        </p:nvCxnSpPr>
        <p:spPr>
          <a:xfrm>
            <a:off x="1160897" y="3958128"/>
            <a:ext cx="1812955" cy="0"/>
          </a:xfrm>
          <a:prstGeom prst="line">
            <a:avLst/>
          </a:prstGeom>
          <a:ln w="28575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6CE91-7363-4D07-91B5-DB3CB01291C6}"/>
              </a:ext>
            </a:extLst>
          </p:cNvPr>
          <p:cNvCxnSpPr>
            <a:cxnSpLocks/>
          </p:cNvCxnSpPr>
          <p:nvPr userDrawn="1"/>
        </p:nvCxnSpPr>
        <p:spPr>
          <a:xfrm>
            <a:off x="9274819" y="3958128"/>
            <a:ext cx="1812955" cy="0"/>
          </a:xfrm>
          <a:prstGeom prst="line">
            <a:avLst/>
          </a:prstGeom>
          <a:ln w="2857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5467906F-2E50-4596-A9B9-E8F2B67377E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54AB913A-6D79-4CA9-BFC6-0E021B58198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A3C6C6-B68E-46AE-BF6D-C95022A2B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3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0BE6CFDC-24D8-4D20-B6E7-4AA09B4979CA}"/>
              </a:ext>
            </a:extLst>
          </p:cNvPr>
          <p:cNvSpPr/>
          <p:nvPr userDrawn="1"/>
        </p:nvSpPr>
        <p:spPr>
          <a:xfrm>
            <a:off x="9639299" y="3772605"/>
            <a:ext cx="2552699" cy="312300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D29E683-4719-48F8-87E8-5C2561E62183}"/>
              </a:ext>
            </a:extLst>
          </p:cNvPr>
          <p:cNvSpPr/>
          <p:nvPr userDrawn="1"/>
        </p:nvSpPr>
        <p:spPr>
          <a:xfrm>
            <a:off x="9639299" y="1893629"/>
            <a:ext cx="2552699" cy="312300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593321"/>
            <a:ext cx="11020425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66775" y="1314023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1CDE9D4F-03C1-4E38-83AE-DEDBDF7E3F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15054" y="1893629"/>
            <a:ext cx="2360988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Legend</a:t>
            </a: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CD401167-7CDB-4E85-A239-8CF7E26CABE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0251330" y="2328794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E897A509-FDC8-4934-91B3-08AD742868C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251330" y="2700654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0875FB61-4446-459A-B3F1-188187E4458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0251330" y="3067496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D307578B-6DB6-4929-ACF8-7DEBEFFEDC1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715053" y="3771707"/>
            <a:ext cx="2360989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Services</a:t>
            </a: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6BF0E3D2-5096-4EA1-ABDE-47AF470E189E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0251330" y="4206872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180E0CB5-8BE7-44E1-9283-FD4860EF9139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51330" y="4578732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3A78532F-B469-49D7-BDBB-CFE12C2D71E9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0251330" y="4945574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C2D58BA1-A8C7-4012-8B74-EAE98FB8E96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0251330" y="5319827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D2C467C2-96B5-4426-929B-A075F0F429A1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251330" y="5686668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288829D-8FF5-4F17-B3ED-49C92FF9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F6D42A6-5D53-42CB-BC88-DCCAC243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236269-194B-494D-9C0C-C58F32CAD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8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2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ECB76D88-49A0-4154-B911-5E67F28F581E}"/>
              </a:ext>
            </a:extLst>
          </p:cNvPr>
          <p:cNvSpPr/>
          <p:nvPr userDrawn="1"/>
        </p:nvSpPr>
        <p:spPr>
          <a:xfrm>
            <a:off x="-1" y="0"/>
            <a:ext cx="8998086" cy="6858000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  <a:lnTo>
                  <a:pt x="0" y="667657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A0C692D-DDDF-41D5-8472-39C1EBAB55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9517" y="0"/>
            <a:ext cx="8705850" cy="6858000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D3A7C3-250E-4A7B-91DD-87207A62D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1331471"/>
            <a:ext cx="6450623" cy="3742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45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Conclusion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D7CAF6-C0A6-4509-97C7-74753EC2DD6A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90367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C706521-C2DD-46C1-8D7A-8FC57F2009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0" y="4176905"/>
            <a:ext cx="2771778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2DC4B6C-6A83-4875-A992-BF8522D4B73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329882" y="4646683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1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4D5182A-75AE-49CC-84E5-F1ACBB4E4E6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952500" y="2369090"/>
            <a:ext cx="4855447" cy="10051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D4D4B04-5E59-4A26-BD3B-6B5B0EC96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427923"/>
            <a:ext cx="268810" cy="26881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A9D5765-8133-4DBD-A907-093CDA9A2A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037156"/>
            <a:ext cx="268810" cy="26881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92EB73D-8187-4FD0-93CC-4EAF081287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641054"/>
            <a:ext cx="268810" cy="268810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DC26D55-2FF1-4A51-A84E-89EED6F73BD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329882" y="5047935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09FEC57-6488-4623-89D4-20F0C58A384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329882" y="5444777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3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1A50989-8109-4601-B814-FB899D7F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09D2860-D7AE-40D9-BDBB-2560FFB6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8187-2153-481E-84FF-F894ADA7DD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74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901D6E-F372-43F2-AA25-C3077B6D19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3B0C05-CEDC-4626-B9B8-0213C1D0E68F}"/>
              </a:ext>
            </a:extLst>
          </p:cNvPr>
          <p:cNvCxnSpPr>
            <a:cxnSpLocks/>
          </p:cNvCxnSpPr>
          <p:nvPr userDrawn="1"/>
        </p:nvCxnSpPr>
        <p:spPr>
          <a:xfrm>
            <a:off x="3673288" y="359318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6F98708-218A-4031-AF8A-7085A6F67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830295"/>
            <a:ext cx="10515600" cy="5987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0" kern="1200" cap="all" spc="-15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PART NUMBER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2632A13-8B42-46CE-913B-A6B5F325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861014"/>
            <a:ext cx="9144000" cy="1027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800" b="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FEBC8-A5B6-49F7-9145-4E58ECEC0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374" y="534311"/>
            <a:ext cx="2381250" cy="6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0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3465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135535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7E0B329-63AF-4A65-A7B1-04B1ED3952B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85824" y="1639966"/>
            <a:ext cx="6506847" cy="7897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23280-CB1C-45DF-B7FF-78C359F928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5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2">
          <p15:clr>
            <a:srgbClr val="FBAE40"/>
          </p15:clr>
        </p15:guide>
        <p15:guide id="2" pos="4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Divi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901D6E-F372-43F2-AA25-C3077B6D1948}"/>
              </a:ext>
            </a:extLst>
          </p:cNvPr>
          <p:cNvSpPr/>
          <p:nvPr userDrawn="1"/>
        </p:nvSpPr>
        <p:spPr>
          <a:xfrm>
            <a:off x="-1" y="785898"/>
            <a:ext cx="10125075" cy="2924175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6F98708-218A-4031-AF8A-7085A6F67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035278"/>
            <a:ext cx="4143376" cy="598705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3600" b="0" kern="1200" cap="all" spc="-150" baseline="0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PART NUMBER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2632A13-8B42-46CE-913B-A6B5F325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067251"/>
            <a:ext cx="9144000" cy="10271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5800" b="0" baseline="0">
                <a:solidFill>
                  <a:srgbClr val="37465E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E0A2BA-DEBC-41F9-BE9D-CC84A1932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299" y="479968"/>
            <a:ext cx="11696701" cy="274772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53A38-682D-49CD-ACF2-B3BDAD548874}"/>
              </a:ext>
            </a:extLst>
          </p:cNvPr>
          <p:cNvCxnSpPr>
            <a:cxnSpLocks/>
          </p:cNvCxnSpPr>
          <p:nvPr userDrawn="1"/>
        </p:nvCxnSpPr>
        <p:spPr>
          <a:xfrm>
            <a:off x="838199" y="4799419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B5960BD-58F5-41F2-B4FB-CBCCA139C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5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0" y="1"/>
            <a:ext cx="3295291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2A50C7-CAD8-4ED7-BE02-BAC9BAE64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399" y="1803367"/>
            <a:ext cx="5416550" cy="4401315"/>
          </a:xfrm>
        </p:spPr>
        <p:txBody>
          <a:bodyPr lIns="0">
            <a:noAutofit/>
          </a:bodyPr>
          <a:lstStyle>
            <a:lvl1pPr marL="342900" indent="-342900">
              <a:buClr>
                <a:srgbClr val="EF8A44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99" y="633767"/>
            <a:ext cx="5615188" cy="374287"/>
          </a:xfrm>
        </p:spPr>
        <p:txBody>
          <a:bodyPr lIns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57E570-0572-4FC3-A5AF-8C1042341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3042" y="653314"/>
            <a:ext cx="3645660" cy="5551371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C33B14-90E7-41CC-B5D2-A0362C61EDD6}"/>
              </a:ext>
            </a:extLst>
          </p:cNvPr>
          <p:cNvCxnSpPr>
            <a:cxnSpLocks/>
          </p:cNvCxnSpPr>
          <p:nvPr userDrawn="1"/>
        </p:nvCxnSpPr>
        <p:spPr>
          <a:xfrm>
            <a:off x="4741399" y="127593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6FBD4F-ADF4-419E-9B0A-E82E4A9DAB85}"/>
              </a:ext>
            </a:extLst>
          </p:cNvPr>
          <p:cNvCxnSpPr>
            <a:cxnSpLocks/>
          </p:cNvCxnSpPr>
          <p:nvPr userDrawn="1"/>
        </p:nvCxnSpPr>
        <p:spPr>
          <a:xfrm>
            <a:off x="66908" y="0"/>
            <a:ext cx="0" cy="6898656"/>
          </a:xfrm>
          <a:prstGeom prst="line">
            <a:avLst/>
          </a:prstGeom>
          <a:ln w="50800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0473120-E706-403E-ADF7-BBAA2F5619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003" y="6546624"/>
            <a:ext cx="582959" cy="15981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D391D4-1540-4937-8F00-D50E23AF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850E586-923B-4BD8-B60B-50E2871F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</p:spTree>
    <p:extLst>
      <p:ext uri="{BB962C8B-B14F-4D97-AF65-F5344CB8AC3E}">
        <p14:creationId xmlns:p14="http://schemas.microsoft.com/office/powerpoint/2010/main" val="251233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9721138" y="1"/>
            <a:ext cx="2470862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2A50C7-CAD8-4ED7-BE02-BAC9BAE64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1803367"/>
            <a:ext cx="5416550" cy="4420861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633767"/>
            <a:ext cx="5615188" cy="374287"/>
          </a:xfrm>
        </p:spPr>
        <p:txBody>
          <a:bodyPr lIns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Agenda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C33B14-90E7-41CC-B5D2-A0362C61EDD6}"/>
              </a:ext>
            </a:extLst>
          </p:cNvPr>
          <p:cNvCxnSpPr>
            <a:cxnSpLocks/>
          </p:cNvCxnSpPr>
          <p:nvPr userDrawn="1"/>
        </p:nvCxnSpPr>
        <p:spPr>
          <a:xfrm>
            <a:off x="838199" y="127593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B3945B56-A2C9-4A45-82AD-3391B82ABA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1492" y="0"/>
            <a:ext cx="8705850" cy="6858000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ED086C-E2E7-47BD-A57F-27B58D94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7447BBB-A96F-4BB7-8B2C-4D31C5F2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7EF447-E170-4B5C-99A4-9164B05F5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0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1167" y="3970170"/>
            <a:ext cx="6569664" cy="374287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 &amp; Answer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0B6C9-8C06-4E46-9AB9-02A21B4C24B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92104" y="5086184"/>
            <a:ext cx="4807790" cy="685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900" b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the slide Subtitle for the slide Subtitle for the slide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57E570-0572-4FC3-A5AF-8C1042341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942" y="459"/>
            <a:ext cx="10978113" cy="3217191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566A92-7FF3-47AD-80A8-70018A916B98}"/>
              </a:ext>
            </a:extLst>
          </p:cNvPr>
          <p:cNvCxnSpPr>
            <a:cxnSpLocks/>
          </p:cNvCxnSpPr>
          <p:nvPr userDrawn="1"/>
        </p:nvCxnSpPr>
        <p:spPr>
          <a:xfrm>
            <a:off x="3673288" y="4614824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8A6B905-E7BB-4CB9-B5A3-83877F7D4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4559626-B2C3-4005-97DD-B6BF09E2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49AC53F-E669-4137-8AAD-354618CD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</p:spTree>
    <p:extLst>
      <p:ext uri="{BB962C8B-B14F-4D97-AF65-F5344CB8AC3E}">
        <p14:creationId xmlns:p14="http://schemas.microsoft.com/office/powerpoint/2010/main" val="87544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is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0C297AB-4C0F-40F1-A571-6D13E121DE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41719" y="1653012"/>
            <a:ext cx="4807790" cy="6851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900" b="0">
                <a:solidFill>
                  <a:srgbClr val="37465E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the slide Subtitle for the slide Subtitle for the slide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61D59D-111F-49EB-9193-6EED45C39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194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3FA55-A787-4F8F-954A-A50171EEFFD4}"/>
              </a:ext>
            </a:extLst>
          </p:cNvPr>
          <p:cNvSpPr/>
          <p:nvPr userDrawn="1"/>
        </p:nvSpPr>
        <p:spPr>
          <a:xfrm>
            <a:off x="0" y="1"/>
            <a:ext cx="2715528" cy="4724399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E54DC1B-F71F-4CDC-9B76-3DD189F6428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3041" y="647700"/>
            <a:ext cx="4366112" cy="51054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4AD22C-A047-4621-838B-ADB5BF87778F}"/>
              </a:ext>
            </a:extLst>
          </p:cNvPr>
          <p:cNvCxnSpPr>
            <a:cxnSpLocks/>
          </p:cNvCxnSpPr>
          <p:nvPr userDrawn="1"/>
        </p:nvCxnSpPr>
        <p:spPr>
          <a:xfrm>
            <a:off x="5641719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2C8DDE6-B6CA-4DF3-8D91-0A56923EC34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651243" y="4484487"/>
            <a:ext cx="4861057" cy="126861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63C6A73-2D39-484B-87A1-3A715E113A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1244" y="2820538"/>
            <a:ext cx="4861056" cy="1470924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70F3CCE-26B4-488D-8F4C-6C4012B8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7387E14-1D04-4516-BDB1-A33B4275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1788D0-F0E6-4D90-9EF5-BDBDC1E1C4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8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5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4F6E501-62D7-4B00-8BD1-7DEF5DC27ECF}"/>
              </a:ext>
            </a:extLst>
          </p:cNvPr>
          <p:cNvSpPr/>
          <p:nvPr userDrawn="1"/>
        </p:nvSpPr>
        <p:spPr>
          <a:xfrm flipH="1">
            <a:off x="7496171" y="0"/>
            <a:ext cx="4254755" cy="7619999"/>
          </a:xfrm>
          <a:custGeom>
            <a:avLst/>
            <a:gdLst>
              <a:gd name="connsiteX0" fmla="*/ 0 w 4254755"/>
              <a:gd name="connsiteY0" fmla="*/ 0 h 6857999"/>
              <a:gd name="connsiteX1" fmla="*/ 4254755 w 4254755"/>
              <a:gd name="connsiteY1" fmla="*/ 0 h 6857999"/>
              <a:gd name="connsiteX2" fmla="*/ 4254755 w 4254755"/>
              <a:gd name="connsiteY2" fmla="*/ 6857999 h 6857999"/>
              <a:gd name="connsiteX3" fmla="*/ 0 w 4254755"/>
              <a:gd name="connsiteY3" fmla="*/ 6857999 h 6857999"/>
              <a:gd name="connsiteX4" fmla="*/ 0 w 4254755"/>
              <a:gd name="connsiteY4" fmla="*/ 0 h 6857999"/>
              <a:gd name="connsiteX0" fmla="*/ 0 w 4254755"/>
              <a:gd name="connsiteY0" fmla="*/ 0 h 6857999"/>
              <a:gd name="connsiteX1" fmla="*/ 4254755 w 4254755"/>
              <a:gd name="connsiteY1" fmla="*/ 1838325 h 6857999"/>
              <a:gd name="connsiteX2" fmla="*/ 4254755 w 4254755"/>
              <a:gd name="connsiteY2" fmla="*/ 6857999 h 6857999"/>
              <a:gd name="connsiteX3" fmla="*/ 0 w 4254755"/>
              <a:gd name="connsiteY3" fmla="*/ 6857999 h 6857999"/>
              <a:gd name="connsiteX4" fmla="*/ 0 w 4254755"/>
              <a:gd name="connsiteY4" fmla="*/ 0 h 6857999"/>
              <a:gd name="connsiteX0" fmla="*/ 0 w 4254755"/>
              <a:gd name="connsiteY0" fmla="*/ 0 h 7619999"/>
              <a:gd name="connsiteX1" fmla="*/ 4254755 w 4254755"/>
              <a:gd name="connsiteY1" fmla="*/ 1838325 h 7619999"/>
              <a:gd name="connsiteX2" fmla="*/ 4254755 w 4254755"/>
              <a:gd name="connsiteY2" fmla="*/ 7619999 h 7619999"/>
              <a:gd name="connsiteX3" fmla="*/ 0 w 4254755"/>
              <a:gd name="connsiteY3" fmla="*/ 6857999 h 7619999"/>
              <a:gd name="connsiteX4" fmla="*/ 0 w 4254755"/>
              <a:gd name="connsiteY4" fmla="*/ 0 h 7619999"/>
              <a:gd name="connsiteX0" fmla="*/ 0 w 4254755"/>
              <a:gd name="connsiteY0" fmla="*/ 0 h 7619999"/>
              <a:gd name="connsiteX1" fmla="*/ 4254755 w 4254755"/>
              <a:gd name="connsiteY1" fmla="*/ 1838325 h 7619999"/>
              <a:gd name="connsiteX2" fmla="*/ 4254755 w 4254755"/>
              <a:gd name="connsiteY2" fmla="*/ 7619999 h 7619999"/>
              <a:gd name="connsiteX3" fmla="*/ 9525 w 4254755"/>
              <a:gd name="connsiteY3" fmla="*/ 5781674 h 7619999"/>
              <a:gd name="connsiteX4" fmla="*/ 0 w 4254755"/>
              <a:gd name="connsiteY4" fmla="*/ 0 h 761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755" h="7619999">
                <a:moveTo>
                  <a:pt x="0" y="0"/>
                </a:moveTo>
                <a:lnTo>
                  <a:pt x="4254755" y="1838325"/>
                </a:lnTo>
                <a:lnTo>
                  <a:pt x="4254755" y="7619999"/>
                </a:lnTo>
                <a:lnTo>
                  <a:pt x="9525" y="5781674"/>
                </a:lnTo>
                <a:lnTo>
                  <a:pt x="0" y="0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5CB56CD5-FAD5-4B44-BE73-09AE9D59A4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350" y="-417611"/>
            <a:ext cx="4057650" cy="4373245"/>
          </a:xfrm>
          <a:custGeom>
            <a:avLst/>
            <a:gdLst>
              <a:gd name="connsiteX0" fmla="*/ 4057650 w 4057650"/>
              <a:gd name="connsiteY0" fmla="*/ 0 h 4373245"/>
              <a:gd name="connsiteX1" fmla="*/ 4057650 w 4057650"/>
              <a:gd name="connsiteY1" fmla="*/ 2637463 h 4373245"/>
              <a:gd name="connsiteX2" fmla="*/ 0 w 4057650"/>
              <a:gd name="connsiteY2" fmla="*/ 4373245 h 4373245"/>
              <a:gd name="connsiteX3" fmla="*/ 0 w 4057650"/>
              <a:gd name="connsiteY3" fmla="*/ 1735782 h 43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0" h="4373245">
                <a:moveTo>
                  <a:pt x="4057650" y="0"/>
                </a:moveTo>
                <a:lnTo>
                  <a:pt x="4057650" y="2637463"/>
                </a:lnTo>
                <a:lnTo>
                  <a:pt x="0" y="4373245"/>
                </a:lnTo>
                <a:lnTo>
                  <a:pt x="0" y="1735782"/>
                </a:lnTo>
                <a:close/>
              </a:path>
            </a:pathLst>
          </a:custGeom>
        </p:spPr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AA996243-9BF0-44A6-BBBB-6B27593E79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93956" y="3133081"/>
            <a:ext cx="4057651" cy="4373245"/>
          </a:xfrm>
          <a:custGeom>
            <a:avLst/>
            <a:gdLst>
              <a:gd name="connsiteX0" fmla="*/ 4057651 w 4057651"/>
              <a:gd name="connsiteY0" fmla="*/ 0 h 4373245"/>
              <a:gd name="connsiteX1" fmla="*/ 4057651 w 4057651"/>
              <a:gd name="connsiteY1" fmla="*/ 2637463 h 4373245"/>
              <a:gd name="connsiteX2" fmla="*/ 0 w 4057651"/>
              <a:gd name="connsiteY2" fmla="*/ 4373245 h 4373245"/>
              <a:gd name="connsiteX3" fmla="*/ 0 w 4057651"/>
              <a:gd name="connsiteY3" fmla="*/ 1735782 h 43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1" h="4373245">
                <a:moveTo>
                  <a:pt x="4057651" y="0"/>
                </a:moveTo>
                <a:lnTo>
                  <a:pt x="4057651" y="2637463"/>
                </a:lnTo>
                <a:lnTo>
                  <a:pt x="0" y="4373245"/>
                </a:lnTo>
                <a:lnTo>
                  <a:pt x="0" y="1735782"/>
                </a:lnTo>
                <a:close/>
              </a:path>
            </a:pathLst>
          </a:custGeom>
        </p:spPr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583A3D0-A334-4DA9-84C1-10F93112F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6301" y="1747125"/>
            <a:ext cx="4701510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76300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AB8CF2E9-4144-4C86-A021-1F680F67244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76300" y="2271185"/>
            <a:ext cx="4701510" cy="4034509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385215-AACE-4DA0-9698-189E365F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850599-A501-4F99-B409-2F8E62EF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F1E9DF-3416-4F2D-83CE-AABDCD4AA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88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1">
            <a:extLst>
              <a:ext uri="{FF2B5EF4-FFF2-40B4-BE49-F238E27FC236}">
                <a16:creationId xmlns:a16="http://schemas.microsoft.com/office/drawing/2014/main" id="{BD044CD3-29C8-4492-B967-89B6A9D1F926}"/>
              </a:ext>
            </a:extLst>
          </p:cNvPr>
          <p:cNvSpPr/>
          <p:nvPr userDrawn="1"/>
        </p:nvSpPr>
        <p:spPr>
          <a:xfrm>
            <a:off x="882830" y="2725954"/>
            <a:ext cx="11309169" cy="3579743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  <a:lnTo>
                  <a:pt x="0" y="667657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82831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82831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385215-AACE-4DA0-9698-189E365FF3C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850599-A501-4F99-B409-2F8E62EFBF2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E2863FE-DFA3-4E32-8E5B-854C13D7AD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36762" y="3639383"/>
            <a:ext cx="1861026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9222502C-E8B8-4EF8-9411-5E39DF39C4B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36762" y="4163444"/>
            <a:ext cx="1861026" cy="1490384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0B65E1E5-071D-4D50-9559-B33D9B2B98D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404516" y="3639383"/>
            <a:ext cx="1861026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693040BD-9F04-4FCF-99A9-7754469B2863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04516" y="4163443"/>
            <a:ext cx="1861026" cy="1490384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E1481BA2-98C9-4C46-9D71-A8CC50886BA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572270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90156F3D-F207-4499-8BBA-D5CAA7CE60BD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5572270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04122DA-9C3B-463D-B734-5BF170A125F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740023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E7E0BBA-6339-44ED-ACF2-6CC93DE0ED32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740023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EE81D11-2C3F-4BBA-BE6E-6CF77F1D619C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907775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F6065FA-8228-4F27-8988-62AD6FB9AB3E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9907775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CC664C-165A-47A4-B07C-9FE447327625}"/>
              </a:ext>
            </a:extLst>
          </p:cNvPr>
          <p:cNvSpPr/>
          <p:nvPr userDrawn="1"/>
        </p:nvSpPr>
        <p:spPr>
          <a:xfrm>
            <a:off x="123676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F2E342E-F3A5-48D2-A866-24FB434AD771}"/>
              </a:ext>
            </a:extLst>
          </p:cNvPr>
          <p:cNvSpPr/>
          <p:nvPr userDrawn="1"/>
        </p:nvSpPr>
        <p:spPr>
          <a:xfrm>
            <a:off x="340393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AF3E3A-59F7-47CF-B514-4F7C444F93EC}"/>
              </a:ext>
            </a:extLst>
          </p:cNvPr>
          <p:cNvSpPr/>
          <p:nvPr userDrawn="1"/>
        </p:nvSpPr>
        <p:spPr>
          <a:xfrm>
            <a:off x="557110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4107861-9025-4C62-9E7C-DA7B18EE106D}"/>
              </a:ext>
            </a:extLst>
          </p:cNvPr>
          <p:cNvSpPr/>
          <p:nvPr userDrawn="1"/>
        </p:nvSpPr>
        <p:spPr>
          <a:xfrm>
            <a:off x="773827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8E061A-B1EF-4F73-935D-8C2A0947B4D1}"/>
              </a:ext>
            </a:extLst>
          </p:cNvPr>
          <p:cNvSpPr/>
          <p:nvPr userDrawn="1"/>
        </p:nvSpPr>
        <p:spPr>
          <a:xfrm>
            <a:off x="990544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C85FF0-97B0-4739-B599-CE06AA620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C448F-6422-4483-9505-A2ADF324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4BA96-2D21-45E8-AEFA-E1127D46D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918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2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23" r:id="rId3"/>
    <p:sldLayoutId id="2147483735" r:id="rId4"/>
    <p:sldLayoutId id="2147483736" r:id="rId5"/>
    <p:sldLayoutId id="2147483721" r:id="rId6"/>
    <p:sldLayoutId id="2147483725" r:id="rId7"/>
    <p:sldLayoutId id="2147483738" r:id="rId8"/>
    <p:sldLayoutId id="2147483764" r:id="rId9"/>
    <p:sldLayoutId id="2147483765" r:id="rId10"/>
    <p:sldLayoutId id="2147483728" r:id="rId11"/>
    <p:sldLayoutId id="2147483729" r:id="rId12"/>
    <p:sldLayoutId id="2147483737" r:id="rId13"/>
    <p:sldLayoutId id="2147483740" r:id="rId14"/>
    <p:sldLayoutId id="2147483739" r:id="rId15"/>
    <p:sldLayoutId id="2147483759" r:id="rId16"/>
    <p:sldLayoutId id="2147483741" r:id="rId17"/>
    <p:sldLayoutId id="2147483742" r:id="rId18"/>
    <p:sldLayoutId id="2147483734" r:id="rId19"/>
    <p:sldLayoutId id="2147483779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rgbClr val="37465E"/>
          </a:solidFill>
          <a:latin typeface="Raleway" panose="020B05030301010600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EF8A44"/>
        </a:buClr>
        <a:buFont typeface="+mj-lt"/>
        <a:buAutoNum type="arabicPeriod"/>
        <a:defRPr sz="1600" b="1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hyperlink" Target="https://mhcp.kepro.com/training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5627605.fs1.hubspotusercontent-na1.net/hubfs/5627605/Atrezzo%20Provider%20Portal%20-%20UM%20Create%20Case%20Wizard%20Enhancement-2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5627605.fs1.hubspotusercontent-na1.net/hubfs/5627605/Questionnaire%20D1110%202142023%20(002)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D0ACC-15AE-4F76-9365-B0D45135E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669" y="3540154"/>
            <a:ext cx="9906248" cy="866159"/>
          </a:xfrm>
        </p:spPr>
        <p:txBody>
          <a:bodyPr>
            <a:noAutofit/>
          </a:bodyPr>
          <a:lstStyle/>
          <a:p>
            <a:pPr marL="0" marR="0" indent="0" algn="l">
              <a:lnSpc>
                <a:spcPts val="3100"/>
              </a:lnSpc>
              <a:spcAft>
                <a:spcPts val="15255"/>
              </a:spcAft>
            </a:pPr>
            <a:r>
              <a:rPr lang="en-US" sz="4400" b="1" spc="60" dirty="0">
                <a:solidFill>
                  <a:srgbClr val="FFFFFF"/>
                </a:solidFill>
                <a:latin typeface="Raleway" panose="02020603050405020304" pitchFamily="2"/>
              </a:rPr>
              <a:t>PROPHYLAXIS D1110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B7693-68C7-4138-91BE-CA94B7F63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445" y="4561731"/>
            <a:ext cx="5764350" cy="932869"/>
          </a:xfrm>
        </p:spPr>
        <p:txBody>
          <a:bodyPr>
            <a:normAutofit fontScale="92500"/>
          </a:bodyPr>
          <a:lstStyle/>
          <a:p>
            <a:r>
              <a:rPr lang="en-US" dirty="0"/>
              <a:t>Medical Necessity Questionnaire Training &amp; Submission Process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21FF8-4995-452F-A0D2-C48A16FE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8D49-C281-4B10-9B1B-4DCFAEDD18EB}" type="datetime1">
              <a:rPr lang="en-US" smtClean="0"/>
              <a:t>3/13/2023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2FB9A-BC89-32E0-AF8F-04FA74DEB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25" y="0"/>
            <a:ext cx="5924755" cy="6170403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4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DD90089-E11B-17F7-D336-664B5CF3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66437-8290-2686-0229-46F59BA5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7092" y="6496768"/>
            <a:ext cx="784217" cy="2946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b="1" dirty="0">
                <a:solidFill>
                  <a:srgbClr val="37465E"/>
                </a:solidFill>
              </a:rPr>
              <a:t>Page </a:t>
            </a:r>
            <a:fld id="{C6C8BDDB-1AA9-4CDC-80A0-B0BF343FFE1A}" type="slidenum">
              <a:rPr lang="en-US" sz="1100" b="1">
                <a:solidFill>
                  <a:srgbClr val="37465E"/>
                </a:solidFill>
              </a:rPr>
              <a:pPr algn="r">
                <a:spcAft>
                  <a:spcPts val="600"/>
                </a:spcAft>
              </a:pPr>
              <a:t>10</a:t>
            </a:fld>
            <a:endParaRPr lang="en-US" sz="1100" b="1" dirty="0">
              <a:solidFill>
                <a:srgbClr val="37465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6F2982-C129-E483-7263-CC35BBAC314C}"/>
              </a:ext>
            </a:extLst>
          </p:cNvPr>
          <p:cNvSpPr txBox="1"/>
          <p:nvPr/>
        </p:nvSpPr>
        <p:spPr>
          <a:xfrm>
            <a:off x="270899" y="1748289"/>
            <a:ext cx="2960914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b="1" spc="-55" dirty="0">
                <a:solidFill>
                  <a:srgbClr val="37465E"/>
                </a:solidFill>
                <a:latin typeface="Verdana" panose="02020603050405020304" pitchFamily="2"/>
              </a:rPr>
              <a:t>Indicate the correct answer to question number 5. </a:t>
            </a:r>
            <a:endParaRPr lang="en-US" b="1" spc="-95" dirty="0">
              <a:solidFill>
                <a:srgbClr val="37465E"/>
              </a:solidFill>
            </a:endParaRPr>
          </a:p>
          <a:p>
            <a:pPr marR="0" algn="l">
              <a:lnSpc>
                <a:spcPts val="2200"/>
              </a:lnSpc>
              <a:spcBef>
                <a:spcPts val="155"/>
              </a:spcBef>
              <a:spcAft>
                <a:spcPts val="0"/>
              </a:spcAft>
              <a:buClr>
                <a:srgbClr val="EF8A45"/>
              </a:buClr>
            </a:pPr>
            <a:endParaRPr lang="en-US" sz="1800" b="1" spc="-95" dirty="0">
              <a:solidFill>
                <a:srgbClr val="37465E"/>
              </a:solidFill>
            </a:endParaRPr>
          </a:p>
          <a:p>
            <a:pPr marL="0" marR="0" indent="0" algn="l">
              <a:lnSpc>
                <a:spcPts val="2200"/>
              </a:lnSpc>
              <a:spcBef>
                <a:spcPts val="155"/>
              </a:spcBef>
              <a:spcAft>
                <a:spcPts val="0"/>
              </a:spcAft>
            </a:pPr>
            <a:endParaRPr lang="en-US" b="1" spc="-95" dirty="0">
              <a:solidFill>
                <a:srgbClr val="000000"/>
              </a:solidFill>
            </a:endParaRPr>
          </a:p>
          <a:p>
            <a:pPr marL="285750" marR="0" indent="-285750" algn="l">
              <a:lnSpc>
                <a:spcPts val="2200"/>
              </a:lnSpc>
              <a:spcBef>
                <a:spcPts val="15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1800" b="1" spc="-95" dirty="0">
              <a:solidFill>
                <a:srgbClr val="000000"/>
              </a:solidFill>
            </a:endParaRPr>
          </a:p>
          <a:p>
            <a:pPr marL="0" marR="0" indent="0">
              <a:spcBef>
                <a:spcPts val="600"/>
              </a:spcBef>
              <a:spcAft>
                <a:spcPts val="600"/>
              </a:spcAft>
            </a:pPr>
            <a:endParaRPr lang="en-US" sz="1800" spc="-55" dirty="0">
              <a:solidFill>
                <a:schemeClr val="bg1"/>
              </a:solidFill>
              <a:latin typeface="Verdana" panose="02020603050405020304" pitchFamily="2"/>
            </a:endParaRPr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9468D0E-4BE5-3FAF-7D86-0E343D674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050" y="1828799"/>
            <a:ext cx="8006151" cy="1405419"/>
          </a:xfrm>
          <a:prstGeom prst="rect">
            <a:avLst/>
          </a:prstGeom>
          <a:ln w="38100" cap="sq">
            <a:solidFill>
              <a:srgbClr val="37465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70D2832-37BB-41B8-BB30-F44F82529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050" y="3697090"/>
            <a:ext cx="8048090" cy="1540831"/>
          </a:xfrm>
          <a:prstGeom prst="rect">
            <a:avLst/>
          </a:prstGeom>
          <a:ln w="38100" cap="sq">
            <a:solidFill>
              <a:srgbClr val="37465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BD5D5FD-60D7-385A-A453-831BAB1025DE}"/>
              </a:ext>
            </a:extLst>
          </p:cNvPr>
          <p:cNvSpPr/>
          <p:nvPr/>
        </p:nvSpPr>
        <p:spPr>
          <a:xfrm rot="16200000">
            <a:off x="8865326" y="5220623"/>
            <a:ext cx="1097280" cy="798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97BF3B-0D48-937A-24CF-83DD5C21179D}"/>
              </a:ext>
            </a:extLst>
          </p:cNvPr>
          <p:cNvSpPr txBox="1"/>
          <p:nvPr/>
        </p:nvSpPr>
        <p:spPr>
          <a:xfrm>
            <a:off x="9773984" y="5575253"/>
            <a:ext cx="1846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46980"/>
                </a:solidFill>
              </a:rPr>
              <a:t>Click “Next to move to Attestation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2B85B8C-5A26-6E85-8AC5-08C63871D578}"/>
              </a:ext>
            </a:extLst>
          </p:cNvPr>
          <p:cNvSpPr txBox="1">
            <a:spLocks/>
          </p:cNvSpPr>
          <p:nvPr/>
        </p:nvSpPr>
        <p:spPr>
          <a:xfrm>
            <a:off x="7638095" y="6435198"/>
            <a:ext cx="3596661" cy="2952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37465E"/>
                </a:solidFill>
              </a:rPr>
              <a:t>D1110 Questionnaire Training   </a:t>
            </a:r>
            <a:r>
              <a:rPr lang="en-US" b="1" dirty="0">
                <a:solidFill>
                  <a:srgbClr val="54698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08050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DD90089-E11B-17F7-D336-664B5CF3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Attestation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66437-8290-2686-0229-46F59BA5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4970" y="6485054"/>
            <a:ext cx="784217" cy="2946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b="1" dirty="0">
                <a:solidFill>
                  <a:srgbClr val="37465E"/>
                </a:solidFill>
              </a:rPr>
              <a:t>Page </a:t>
            </a:r>
            <a:fld id="{C6C8BDDB-1AA9-4CDC-80A0-B0BF343FFE1A}" type="slidenum">
              <a:rPr lang="en-US" sz="1100" b="1">
                <a:solidFill>
                  <a:srgbClr val="37465E"/>
                </a:solidFill>
              </a:rPr>
              <a:pPr algn="r">
                <a:spcAft>
                  <a:spcPts val="600"/>
                </a:spcAft>
              </a:pPr>
              <a:t>11</a:t>
            </a:fld>
            <a:endParaRPr lang="en-US" sz="1100" b="1" dirty="0">
              <a:solidFill>
                <a:srgbClr val="37465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6F2982-C129-E483-7263-CC35BBAC314C}"/>
              </a:ext>
            </a:extLst>
          </p:cNvPr>
          <p:cNvSpPr txBox="1"/>
          <p:nvPr/>
        </p:nvSpPr>
        <p:spPr>
          <a:xfrm>
            <a:off x="211264" y="744437"/>
            <a:ext cx="2960914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b="1" spc="-55" dirty="0">
                <a:solidFill>
                  <a:srgbClr val="37465E"/>
                </a:solidFill>
                <a:latin typeface="Verdana" panose="02020603050405020304" pitchFamily="2"/>
              </a:rPr>
              <a:t>Please choose	 and type in your name.  </a:t>
            </a:r>
            <a:endParaRPr lang="en-US" b="1" spc="-95" dirty="0">
              <a:solidFill>
                <a:srgbClr val="37465E"/>
              </a:solidFill>
            </a:endParaRPr>
          </a:p>
          <a:p>
            <a:pPr marR="0" algn="l">
              <a:lnSpc>
                <a:spcPts val="2200"/>
              </a:lnSpc>
              <a:spcBef>
                <a:spcPts val="155"/>
              </a:spcBef>
              <a:spcAft>
                <a:spcPts val="0"/>
              </a:spcAft>
              <a:buClr>
                <a:srgbClr val="EF8A45"/>
              </a:buClr>
            </a:pPr>
            <a:endParaRPr lang="en-US" sz="1800" b="1" spc="-95" dirty="0">
              <a:solidFill>
                <a:srgbClr val="37465E"/>
              </a:solidFill>
            </a:endParaRPr>
          </a:p>
          <a:p>
            <a:pPr marL="0" marR="0" indent="0" algn="l">
              <a:lnSpc>
                <a:spcPts val="2200"/>
              </a:lnSpc>
              <a:spcBef>
                <a:spcPts val="155"/>
              </a:spcBef>
              <a:spcAft>
                <a:spcPts val="0"/>
              </a:spcAft>
            </a:pPr>
            <a:endParaRPr lang="en-US" b="1" spc="-95" dirty="0">
              <a:solidFill>
                <a:srgbClr val="000000"/>
              </a:solidFill>
            </a:endParaRPr>
          </a:p>
          <a:p>
            <a:pPr marL="285750" marR="0" indent="-285750" algn="l">
              <a:lnSpc>
                <a:spcPts val="2200"/>
              </a:lnSpc>
              <a:spcBef>
                <a:spcPts val="15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1800" b="1" spc="-95" dirty="0">
              <a:solidFill>
                <a:srgbClr val="000000"/>
              </a:solidFill>
            </a:endParaRPr>
          </a:p>
          <a:p>
            <a:pPr marL="0" marR="0" indent="0">
              <a:spcBef>
                <a:spcPts val="600"/>
              </a:spcBef>
              <a:spcAft>
                <a:spcPts val="600"/>
              </a:spcAft>
            </a:pPr>
            <a:endParaRPr lang="en-US" sz="1800" spc="-55" dirty="0">
              <a:solidFill>
                <a:schemeClr val="bg1"/>
              </a:solidFill>
              <a:latin typeface="Verdana" panose="02020603050405020304" pitchFamily="2"/>
            </a:endParaRP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CD15991-590D-2B4D-8347-C05C50E27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19" y="2542453"/>
            <a:ext cx="10974263" cy="3755402"/>
          </a:xfrm>
          <a:prstGeom prst="rect">
            <a:avLst/>
          </a:prstGeom>
          <a:ln w="38100" cap="sq">
            <a:solidFill>
              <a:srgbClr val="37465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4A21AC-5553-C327-0B19-CDCDA7074ABD}"/>
              </a:ext>
            </a:extLst>
          </p:cNvPr>
          <p:cNvSpPr txBox="1"/>
          <p:nvPr/>
        </p:nvSpPr>
        <p:spPr>
          <a:xfrm>
            <a:off x="4741399" y="1431235"/>
            <a:ext cx="495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0" dirty="0">
                <a:solidFill>
                  <a:srgbClr val="546980"/>
                </a:solidFill>
                <a:latin typeface="+mj-lt"/>
              </a:rPr>
              <a:t>Attest and certify that the information provided is true and accurate!</a:t>
            </a:r>
            <a:endParaRPr lang="en-US" b="1" dirty="0">
              <a:solidFill>
                <a:srgbClr val="546980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01B858-6615-4051-A323-B15700BFD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058" y="820910"/>
            <a:ext cx="647700" cy="23812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D8EE1A2E-B218-1E31-3B57-ACFABE9C3B98}"/>
              </a:ext>
            </a:extLst>
          </p:cNvPr>
          <p:cNvSpPr/>
          <p:nvPr/>
        </p:nvSpPr>
        <p:spPr>
          <a:xfrm>
            <a:off x="7959634" y="5569996"/>
            <a:ext cx="1123406" cy="531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B7E075-2EAB-AF34-F700-884846B6CF14}"/>
              </a:ext>
            </a:extLst>
          </p:cNvPr>
          <p:cNvSpPr txBox="1"/>
          <p:nvPr/>
        </p:nvSpPr>
        <p:spPr>
          <a:xfrm>
            <a:off x="4606834" y="552777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7465E"/>
                </a:solidFill>
              </a:rPr>
              <a:t>*Review all answers to ensure complete and accurate information and click “Mark as Complete” to finish the questionnaire step.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F48E38A1-C6F3-B1E0-6E1B-E5F0BA98DD32}"/>
              </a:ext>
            </a:extLst>
          </p:cNvPr>
          <p:cNvSpPr txBox="1">
            <a:spLocks/>
          </p:cNvSpPr>
          <p:nvPr/>
        </p:nvSpPr>
        <p:spPr>
          <a:xfrm>
            <a:off x="7638095" y="6435198"/>
            <a:ext cx="3596661" cy="2952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37465E"/>
                </a:solidFill>
              </a:rPr>
              <a:t>D1110 Questionnaire Training   </a:t>
            </a:r>
            <a:r>
              <a:rPr lang="en-US" b="1" dirty="0">
                <a:solidFill>
                  <a:srgbClr val="54698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69597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3EC-0361-24F0-F7B6-A81EC3E85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634654"/>
            <a:ext cx="6394512" cy="436093"/>
          </a:xfrm>
        </p:spPr>
        <p:txBody>
          <a:bodyPr/>
          <a:lstStyle/>
          <a:p>
            <a:r>
              <a:rPr lang="en-US" dirty="0"/>
              <a:t>Documentation 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2A32E-10CF-8681-37E1-5451119D50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6300" y="1572430"/>
            <a:ext cx="7601875" cy="4786557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remember: </a:t>
            </a:r>
            <a:endParaRPr lang="en-US" sz="2400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EF8A45"/>
              </a:buClr>
              <a:buSzPts val="1150"/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Providers must follow federal and state regulations and MN Board of Dentistry requirements for documentation, infection control, and patient care.</a:t>
            </a:r>
            <a:endParaRPr lang="en-US" sz="1800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EF8A45"/>
              </a:buClr>
              <a:buSzPts val="1150"/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documentation must have patient identifiers and treatment/exam date.</a:t>
            </a:r>
            <a:endParaRPr lang="en-US" sz="1800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EF8A45"/>
              </a:buClr>
              <a:buSzPts val="1150"/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notes must be signed by clinician. 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EF8A45"/>
              </a:buClr>
              <a:buSzPts val="1150"/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 form,  non-clinical handwritten notes or case note entries in Atrezzo are not considered clinical documentation.</a:t>
            </a:r>
            <a:endParaRPr lang="en-US" sz="1800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EF8A45"/>
              </a:buClr>
              <a:buSzPts val="1150"/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Questionnaire does not replace clinical notes.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EF8A45"/>
              </a:buClr>
              <a:buSzPts val="1150"/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5469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D1110, radiographs and periodontal charting are not required documentation fo</a:t>
            </a:r>
            <a:r>
              <a:rPr lang="en-US" dirty="0">
                <a:solidFill>
                  <a:srgbClr val="54698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submission</a:t>
            </a:r>
            <a:endParaRPr lang="en-US" sz="1800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E1827-6A24-7B26-4400-EDF06451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b="1" smtClean="0">
                <a:ea typeface="Open Sans" charset="0"/>
                <a:cs typeface="Open Sans" charset="0"/>
              </a:rPr>
              <a:pPr/>
              <a:t>12</a:t>
            </a:fld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F8504-28AB-C770-D40F-AE8B9D8D2835}"/>
              </a:ext>
            </a:extLst>
          </p:cNvPr>
          <p:cNvSpPr txBox="1"/>
          <p:nvPr/>
        </p:nvSpPr>
        <p:spPr>
          <a:xfrm>
            <a:off x="9057890" y="1110766"/>
            <a:ext cx="3043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*Per DHS, the ADA Form is NOT considered clinical documentation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8E6E03-B091-6518-84C8-367D8274C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021" y="2291860"/>
            <a:ext cx="2769055" cy="3628417"/>
          </a:xfrm>
          <a:prstGeom prst="rect">
            <a:avLst/>
          </a:prstGeom>
        </p:spPr>
      </p:pic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98415914-3CAB-2558-D1E6-CB5D11AC5BC1}"/>
              </a:ext>
            </a:extLst>
          </p:cNvPr>
          <p:cNvSpPr txBox="1">
            <a:spLocks/>
          </p:cNvSpPr>
          <p:nvPr/>
        </p:nvSpPr>
        <p:spPr>
          <a:xfrm>
            <a:off x="9057890" y="6435805"/>
            <a:ext cx="2349892" cy="294668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r" defTabSz="914400" rtl="0" eaLnBrk="1" latinLnBrk="0" hangingPunct="1">
              <a:defRPr sz="105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D1110 Questionnaire Training   |</a:t>
            </a:r>
          </a:p>
        </p:txBody>
      </p:sp>
    </p:spTree>
    <p:extLst>
      <p:ext uri="{BB962C8B-B14F-4D97-AF65-F5344CB8AC3E}">
        <p14:creationId xmlns:p14="http://schemas.microsoft.com/office/powerpoint/2010/main" val="72006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89FAB0-51AF-CB13-2C9E-1EAADA6CE73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54278" y="1744810"/>
            <a:ext cx="4807790" cy="685160"/>
          </a:xfrm>
        </p:spPr>
        <p:txBody>
          <a:bodyPr/>
          <a:lstStyle/>
          <a:p>
            <a:r>
              <a:rPr lang="en-US" dirty="0"/>
              <a:t>To access all available trainings, please follow the action steps below: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F645A3-1B38-6DF3-56EE-EEE8D94F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MHCP.KEPRO.COM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5D88F5-3A3B-F4A4-C908-7D94676387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5976" y="2551671"/>
            <a:ext cx="4861056" cy="22775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37465E"/>
                </a:solidFill>
              </a:rPr>
              <a:t>Please visit MHCP.Kepro.com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37465E"/>
                </a:solidFill>
              </a:rPr>
              <a:t>Click on the “Training” Tab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37465E"/>
                </a:solidFill>
              </a:rPr>
              <a:t>Expand the “Dental” Section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37465E"/>
                </a:solidFill>
              </a:rPr>
              <a:t>Access all available trainings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87AAE-39D3-6A56-FDFA-377EA285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b="1" smtClean="0">
                <a:latin typeface="Open Sans" charset="0"/>
                <a:ea typeface="Open Sans" charset="0"/>
                <a:cs typeface="Open Sans" charset="0"/>
              </a:rPr>
              <a:pPr/>
              <a:t>13</a:t>
            </a:fld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316444-503F-9331-10D9-BE3130C01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646"/>
          <a:stretch/>
        </p:blipFill>
        <p:spPr>
          <a:xfrm>
            <a:off x="461102" y="373198"/>
            <a:ext cx="3489460" cy="324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A0346D-DC9F-5CFA-ED26-4EA4095F0109}"/>
                  </a:ext>
                </a:extLst>
              </p14:cNvPr>
              <p14:cNvContentPartPr/>
              <p14:nvPr/>
            </p14:nvContentPartPr>
            <p14:xfrm>
              <a:off x="801844" y="2551671"/>
              <a:ext cx="566280" cy="18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A0346D-DC9F-5CFA-ED26-4EA4095F01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6204" y="2479671"/>
                <a:ext cx="637920" cy="1616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8BF4C5C-B2F1-BC19-AAAF-57A303EF6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8604" y="1744810"/>
            <a:ext cx="2685406" cy="4315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E05472D0-42DF-5B4F-8DA3-03C19123D6B2}"/>
              </a:ext>
            </a:extLst>
          </p:cNvPr>
          <p:cNvSpPr txBox="1">
            <a:spLocks/>
          </p:cNvSpPr>
          <p:nvPr/>
        </p:nvSpPr>
        <p:spPr>
          <a:xfrm>
            <a:off x="8018557" y="6444177"/>
            <a:ext cx="3757899" cy="294668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r" defTabSz="914400" rtl="0" eaLnBrk="1" latinLnBrk="0" hangingPunct="1">
              <a:defRPr sz="105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D1110 Questionnaire Training   |</a:t>
            </a:r>
          </a:p>
        </p:txBody>
      </p:sp>
    </p:spTree>
    <p:extLst>
      <p:ext uri="{BB962C8B-B14F-4D97-AF65-F5344CB8AC3E}">
        <p14:creationId xmlns:p14="http://schemas.microsoft.com/office/powerpoint/2010/main" val="2197003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B02D-E8B3-4813-93FD-50125E15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&amp; Answer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13152-91A3-4A29-868E-5F5FDD82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Page </a:t>
            </a:r>
            <a:fld id="{C6C8BDDB-1AA9-4CDC-80A0-B0BF343FFE1A}" type="slidenum">
              <a:rPr lang="en-US" b="1" smtClean="0"/>
              <a:pPr/>
              <a:t>14</a:t>
            </a:fld>
            <a:endParaRPr lang="en-US" b="1" dirty="0"/>
          </a:p>
        </p:txBody>
      </p:sp>
      <p:pic>
        <p:nvPicPr>
          <p:cNvPr id="10" name="Picture Placeholder 9" descr="A picture containing person, grass, man, looking&#10;&#10;Description automatically generated">
            <a:extLst>
              <a:ext uri="{FF2B5EF4-FFF2-40B4-BE49-F238E27FC236}">
                <a16:creationId xmlns:a16="http://schemas.microsoft.com/office/drawing/2014/main" id="{6455AFEE-6AC6-4FCF-A2A0-7DE44CC5480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 b="149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52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160182-A885-43FD-997D-23A3BE3B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331471"/>
            <a:ext cx="6924675" cy="374287"/>
          </a:xfrm>
        </p:spPr>
        <p:txBody>
          <a:bodyPr/>
          <a:lstStyle/>
          <a:p>
            <a:r>
              <a:rPr lang="en-US" dirty="0"/>
              <a:t>Thank you for attending!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5BCCA6-9F1C-4971-A291-47226816F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C96EA0-B962-4BD7-9ED2-E208C573C177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en-US" dirty="0"/>
              <a:t>1 (866) 433-3658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847C6D-A8AB-46F3-A922-B4B806212078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reach out with any questions you may have.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E7607-D185-4010-9DD3-D6661FB9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3" y="6499569"/>
            <a:ext cx="784217" cy="294668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37465E"/>
                </a:solidFill>
              </a:rPr>
              <a:t>Page </a:t>
            </a:r>
            <a:fld id="{C6C8BDDB-1AA9-4CDC-80A0-B0BF343FFE1A}" type="slidenum">
              <a:rPr lang="en-US" b="1" smtClean="0">
                <a:solidFill>
                  <a:srgbClr val="37465E"/>
                </a:solidFill>
              </a:rPr>
              <a:pPr/>
              <a:t>15</a:t>
            </a:fld>
            <a:endParaRPr lang="en-US" b="1" dirty="0">
              <a:solidFill>
                <a:srgbClr val="37465E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EFC990B-C153-4D7C-AF90-67368C427B74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r>
              <a:rPr lang="en-US" dirty="0"/>
              <a:t>DentalMNMedicaid@Kepro.com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A378F63-34F5-42A9-B6AD-FA4E5047B37D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r>
              <a:rPr lang="en-US" dirty="0"/>
              <a:t>https://mhcp.kepro.com/</a:t>
            </a:r>
          </a:p>
        </p:txBody>
      </p:sp>
      <p:pic>
        <p:nvPicPr>
          <p:cNvPr id="11" name="Picture Placeholder 10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1914928A-D917-4ED5-A059-456D62BDD0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r="7840"/>
          <a:stretch>
            <a:fillRect/>
          </a:stretch>
        </p:blipFill>
        <p:spPr/>
      </p:pic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09BC23E4-D65B-EB03-4EB1-64083D52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67616" y="6507941"/>
            <a:ext cx="2932275" cy="29466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rgbClr val="37465E"/>
                </a:solidFill>
              </a:rPr>
              <a:t>D1110 Questionnaire Training   |</a:t>
            </a:r>
          </a:p>
        </p:txBody>
      </p:sp>
    </p:spTree>
    <p:extLst>
      <p:ext uri="{BB962C8B-B14F-4D97-AF65-F5344CB8AC3E}">
        <p14:creationId xmlns:p14="http://schemas.microsoft.com/office/powerpoint/2010/main" val="36844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033F5-C07A-4DE6-B6BB-A4951AD1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634654"/>
            <a:ext cx="5595521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EFC6F-348D-41A2-AB40-DC0144833C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9796" y="2230486"/>
            <a:ext cx="7006276" cy="3992860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37465E"/>
                </a:solidFill>
                <a:latin typeface="+mn-lt"/>
              </a:rPr>
              <a:t>Secure access to Atrezzo Connect (Provider Portal)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37465E"/>
                </a:solidFill>
                <a:latin typeface="+mn-lt"/>
              </a:rPr>
              <a:t>Provider will be able to access letters by Case/Request, Respond/Send messages To/From KEPRO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37465E"/>
                </a:solidFill>
                <a:latin typeface="Open Sans"/>
              </a:rPr>
              <a:t>Receipt of a Kepro Case ID# to confirm Kepro has successfully received your submission.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7465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000" b="0" dirty="0">
              <a:solidFill>
                <a:srgbClr val="37465E"/>
              </a:solidFill>
              <a:latin typeface="+mn-lt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000" b="0" dirty="0">
              <a:solidFill>
                <a:srgbClr val="37465E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01C4FC-648F-4806-802A-E57A73869021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76300" y="1663988"/>
            <a:ext cx="6010632" cy="583354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sz="2800" b="1" dirty="0">
                <a:solidFill>
                  <a:srgbClr val="37465E"/>
                </a:solidFill>
                <a:latin typeface="+mj-lt"/>
                <a:ea typeface="Open Sans"/>
                <a:cs typeface="Open Sans"/>
              </a:rPr>
              <a:t>Atrezzo Provider Portal allows for: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78430A8-D921-4FC4-B9A0-A3740F22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3" y="6509628"/>
            <a:ext cx="784217" cy="294668"/>
          </a:xfrm>
        </p:spPr>
        <p:txBody>
          <a:bodyPr/>
          <a:lstStyle/>
          <a:p>
            <a:r>
              <a:rPr lang="en-US" b="1" dirty="0"/>
              <a:t>Page </a:t>
            </a:r>
            <a:fld id="{C6C8BDDB-1AA9-4CDC-80A0-B0BF343FFE1A}" type="slidenum">
              <a:rPr lang="en-US" b="1" smtClean="0"/>
              <a:pPr/>
              <a:t>2</a:t>
            </a:fld>
            <a:endParaRPr lang="en-US" b="1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2BD00E1-1A4F-4650-8409-F77FE581D324}"/>
              </a:ext>
            </a:extLst>
          </p:cNvPr>
          <p:cNvSpPr txBox="1">
            <a:spLocks/>
          </p:cNvSpPr>
          <p:nvPr/>
        </p:nvSpPr>
        <p:spPr>
          <a:xfrm>
            <a:off x="9811076" y="3632541"/>
            <a:ext cx="1486056" cy="294669"/>
          </a:xfrm>
          <a:prstGeom prst="rect">
            <a:avLst/>
          </a:prstGeom>
        </p:spPr>
        <p:txBody>
          <a:bodyPr vert="horz" lIns="0" tIns="45720" rIns="0" bIns="45720" rtlCol="0" anchor="ctr" anchorCtr="1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8A44"/>
              </a:buClr>
              <a:buFont typeface="+mj-lt"/>
              <a:buNone/>
              <a:defRPr sz="1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67CB38B-9D7A-967B-43C4-AE2A68F8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57" y="4375606"/>
            <a:ext cx="3719234" cy="2281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FF4D5C65-9B0A-5461-7B4D-F79112BCA3EB}"/>
              </a:ext>
            </a:extLst>
          </p:cNvPr>
          <p:cNvSpPr txBox="1">
            <a:spLocks/>
          </p:cNvSpPr>
          <p:nvPr/>
        </p:nvSpPr>
        <p:spPr>
          <a:xfrm>
            <a:off x="9148834" y="6500585"/>
            <a:ext cx="2281003" cy="294668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r" defTabSz="914400" rtl="0" eaLnBrk="1" latinLnBrk="0" hangingPunct="1">
              <a:defRPr sz="105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D1110 Questionnaire Training   |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E2598-35E1-ABB0-F33C-44959F5A3365}"/>
              </a:ext>
            </a:extLst>
          </p:cNvPr>
          <p:cNvSpPr txBox="1"/>
          <p:nvPr/>
        </p:nvSpPr>
        <p:spPr>
          <a:xfrm>
            <a:off x="9188530" y="884760"/>
            <a:ext cx="2855359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u="sng" dirty="0">
              <a:solidFill>
                <a:srgbClr val="EF8A45"/>
              </a:solidFill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US" sz="2400" b="1" u="sng" dirty="0">
                <a:solidFill>
                  <a:srgbClr val="EF8A45"/>
                </a:solidFill>
                <a:latin typeface="+mj-lt"/>
              </a:rPr>
              <a:t>Training Website: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+mn-lt"/>
              </a:rPr>
              <a:t>For in-depth training on the new Atrezzo Platform, please visit:</a:t>
            </a:r>
          </a:p>
          <a:p>
            <a:endParaRPr lang="en-US" sz="1800" b="1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>
                <a:solidFill>
                  <a:srgbClr val="70C2D4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mhcp.Kepro.com/training </a:t>
            </a:r>
            <a:endParaRPr lang="en-US" sz="1600" b="1" dirty="0">
              <a:solidFill>
                <a:srgbClr val="70C2D4"/>
              </a:solidFill>
              <a:latin typeface="+mn-lt"/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 &gt;  Atrezzo Provider Portal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</a:endParaRPr>
          </a:p>
          <a:p>
            <a:pPr algn="r"/>
            <a:endParaRPr lang="en-US" sz="2000" b="1" u="sng" dirty="0">
              <a:solidFill>
                <a:srgbClr val="EF8A45"/>
              </a:solidFill>
              <a:latin typeface="+mj-lt"/>
            </a:endParaRPr>
          </a:p>
          <a:p>
            <a:pPr algn="ctr"/>
            <a:endParaRPr lang="en-US" sz="2000" b="1" u="sng" dirty="0">
              <a:solidFill>
                <a:srgbClr val="EF8A45"/>
              </a:solidFill>
              <a:latin typeface="+mj-lt"/>
            </a:endParaRPr>
          </a:p>
          <a:p>
            <a:pPr algn="ctr"/>
            <a:r>
              <a:rPr lang="en-US" sz="2000" b="1" u="sng" dirty="0">
                <a:solidFill>
                  <a:srgbClr val="EF8A45"/>
                </a:solidFill>
                <a:latin typeface="+mj-lt"/>
              </a:rPr>
              <a:t>Training Video Link:</a:t>
            </a:r>
          </a:p>
          <a:p>
            <a:endParaRPr lang="en-US" sz="1600" b="1" dirty="0">
              <a:solidFill>
                <a:srgbClr val="70C2D4"/>
              </a:solidFill>
              <a:latin typeface="+mj-lt"/>
            </a:endParaRPr>
          </a:p>
          <a:p>
            <a:pPr algn="ctr"/>
            <a:r>
              <a:rPr lang="en-US" sz="1600" b="1" dirty="0">
                <a:solidFill>
                  <a:srgbClr val="70C2D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MHCP Atrezzo Portal </a:t>
            </a:r>
            <a:r>
              <a:rPr lang="en-US" sz="1600" b="1" dirty="0">
                <a:solidFill>
                  <a:srgbClr val="70C2D4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 Case Wizard Training Video</a:t>
            </a:r>
            <a:endParaRPr lang="en-US" sz="1600" b="1" dirty="0">
              <a:solidFill>
                <a:srgbClr val="70C2D4"/>
              </a:solidFill>
              <a:latin typeface="+mn-lt"/>
            </a:endParaRPr>
          </a:p>
          <a:p>
            <a:endParaRPr lang="en-US" sz="2400" b="1" dirty="0">
              <a:solidFill>
                <a:srgbClr val="70C2D4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2692B1-F5BD-93A5-155A-3B71E3FF2150}"/>
              </a:ext>
            </a:extLst>
          </p:cNvPr>
          <p:cNvSpPr/>
          <p:nvPr/>
        </p:nvSpPr>
        <p:spPr>
          <a:xfrm>
            <a:off x="9120322" y="541538"/>
            <a:ext cx="2974020" cy="529109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Presentation with media outline">
            <a:extLst>
              <a:ext uri="{FF2B5EF4-FFF2-40B4-BE49-F238E27FC236}">
                <a16:creationId xmlns:a16="http://schemas.microsoft.com/office/drawing/2014/main" id="{E30D80DC-FF11-D133-E097-5FB57BFDEB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77444" y="3799560"/>
            <a:ext cx="659776" cy="659776"/>
          </a:xfrm>
          <a:prstGeom prst="rect">
            <a:avLst/>
          </a:prstGeom>
        </p:spPr>
      </p:pic>
      <p:pic>
        <p:nvPicPr>
          <p:cNvPr id="14" name="Graphic 13" descr="Internet outline">
            <a:extLst>
              <a:ext uri="{FF2B5EF4-FFF2-40B4-BE49-F238E27FC236}">
                <a16:creationId xmlns:a16="http://schemas.microsoft.com/office/drawing/2014/main" id="{304C2DBD-B6AD-9170-3414-BD44801C89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06849" y="619687"/>
            <a:ext cx="639318" cy="63931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8A7C13-E144-85E8-6734-28D39AADE5B9}"/>
              </a:ext>
            </a:extLst>
          </p:cNvPr>
          <p:cNvCxnSpPr/>
          <p:nvPr/>
        </p:nvCxnSpPr>
        <p:spPr>
          <a:xfrm>
            <a:off x="9784825" y="3688486"/>
            <a:ext cx="1645013" cy="0"/>
          </a:xfrm>
          <a:prstGeom prst="line">
            <a:avLst/>
          </a:prstGeom>
          <a:ln>
            <a:solidFill>
              <a:srgbClr val="F2F2F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6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88185" y="6444177"/>
            <a:ext cx="784217" cy="294668"/>
          </a:xfrm>
        </p:spPr>
        <p:txBody>
          <a:bodyPr/>
          <a:lstStyle/>
          <a:p>
            <a:r>
              <a:rPr lang="en-US" b="1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b="1" smtClean="0">
                <a:latin typeface="Open Sans" charset="0"/>
                <a:ea typeface="Open Sans" charset="0"/>
                <a:cs typeface="Open Sans" charset="0"/>
              </a:rPr>
              <a:pPr/>
              <a:t>3</a:t>
            </a:fld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7"/>
          </p:nvPr>
        </p:nvSpPr>
        <p:spPr>
          <a:xfrm>
            <a:off x="8081335" y="1050032"/>
            <a:ext cx="3725966" cy="151328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Enter Information &amp; Upload Documentation: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All questions must be answered accurately based on the SOAP Notes and any additional clinical information uploaded to the Atrezzo Case.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5852" y="1614598"/>
            <a:ext cx="4284723" cy="1054900"/>
          </a:xfrm>
        </p:spPr>
        <p:txBody>
          <a:bodyPr/>
          <a:lstStyle/>
          <a:p>
            <a:r>
              <a:rPr lang="en-US" sz="3600" dirty="0"/>
              <a:t>Prophylaxis D1110 Submissions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6"/>
          </p:nvPr>
        </p:nvSpPr>
        <p:spPr>
          <a:xfrm>
            <a:off x="8081335" y="2905743"/>
            <a:ext cx="3725966" cy="1261520"/>
          </a:xfrm>
        </p:spPr>
        <p:txBody>
          <a:bodyPr/>
          <a:lstStyle/>
          <a:p>
            <a:pPr>
              <a:buNone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Questionnaire Completed &amp; Signed: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Upon completion, the Questionnaire is legally binding and may be used as evidence in  an appeal and is also subject to routine audits.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8"/>
          </p:nvPr>
        </p:nvSpPr>
        <p:spPr>
          <a:xfrm>
            <a:off x="8081335" y="4734179"/>
            <a:ext cx="3725966" cy="1020394"/>
          </a:xfrm>
        </p:spPr>
        <p:txBody>
          <a:bodyPr/>
          <a:lstStyle/>
          <a:p>
            <a:pPr>
              <a:spcBef>
                <a:spcPts val="900"/>
              </a:spcBef>
              <a:buClr>
                <a:schemeClr val="accent2"/>
              </a:buClr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Questions or Concerns?</a:t>
            </a:r>
          </a:p>
          <a:p>
            <a:pPr>
              <a:spcBef>
                <a:spcPts val="900"/>
              </a:spcBef>
              <a:buClr>
                <a:schemeClr val="accent2"/>
              </a:buClr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Please stop and refer any concerns presented to the clinician who completed the procedure. (Refer to the MHCP Manual with questions regarding routine policies or procedures.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8D1AB4A-8DE0-408A-ADD2-9E16CE2D0803}"/>
              </a:ext>
            </a:extLst>
          </p:cNvPr>
          <p:cNvGrpSpPr/>
          <p:nvPr/>
        </p:nvGrpSpPr>
        <p:grpSpPr>
          <a:xfrm>
            <a:off x="6778732" y="2996409"/>
            <a:ext cx="887663" cy="865181"/>
            <a:chOff x="6175376" y="1501775"/>
            <a:chExt cx="382588" cy="384176"/>
          </a:xfrm>
        </p:grpSpPr>
        <p:sp>
          <p:nvSpPr>
            <p:cNvPr id="60" name="Freeform 383">
              <a:extLst>
                <a:ext uri="{FF2B5EF4-FFF2-40B4-BE49-F238E27FC236}">
                  <a16:creationId xmlns:a16="http://schemas.microsoft.com/office/drawing/2014/main" id="{5A7394F6-AAEC-4A4B-9C24-E335E4521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6" y="1501775"/>
              <a:ext cx="382588" cy="322263"/>
            </a:xfrm>
            <a:custGeom>
              <a:avLst/>
              <a:gdLst>
                <a:gd name="T0" fmla="*/ 136 w 248"/>
                <a:gd name="T1" fmla="*/ 208 h 208"/>
                <a:gd name="T2" fmla="*/ 16 w 248"/>
                <a:gd name="T3" fmla="*/ 208 h 208"/>
                <a:gd name="T4" fmla="*/ 0 w 248"/>
                <a:gd name="T5" fmla="*/ 192 h 208"/>
                <a:gd name="T6" fmla="*/ 0 w 248"/>
                <a:gd name="T7" fmla="*/ 16 h 208"/>
                <a:gd name="T8" fmla="*/ 16 w 248"/>
                <a:gd name="T9" fmla="*/ 0 h 208"/>
                <a:gd name="T10" fmla="*/ 232 w 248"/>
                <a:gd name="T11" fmla="*/ 0 h 208"/>
                <a:gd name="T12" fmla="*/ 248 w 248"/>
                <a:gd name="T13" fmla="*/ 16 h 208"/>
                <a:gd name="T14" fmla="*/ 248 w 248"/>
                <a:gd name="T15" fmla="*/ 192 h 208"/>
                <a:gd name="T16" fmla="*/ 232 w 248"/>
                <a:gd name="T17" fmla="*/ 208 h 208"/>
                <a:gd name="T18" fmla="*/ 224 w 248"/>
                <a:gd name="T1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08">
                  <a:moveTo>
                    <a:pt x="136" y="208"/>
                  </a:moveTo>
                  <a:cubicBezTo>
                    <a:pt x="16" y="208"/>
                    <a:pt x="16" y="208"/>
                    <a:pt x="16" y="208"/>
                  </a:cubicBezTo>
                  <a:cubicBezTo>
                    <a:pt x="7" y="208"/>
                    <a:pt x="0" y="201"/>
                    <a:pt x="0" y="19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41" y="0"/>
                    <a:pt x="248" y="7"/>
                    <a:pt x="248" y="16"/>
                  </a:cubicBezTo>
                  <a:cubicBezTo>
                    <a:pt x="248" y="192"/>
                    <a:pt x="248" y="192"/>
                    <a:pt x="248" y="192"/>
                  </a:cubicBezTo>
                  <a:cubicBezTo>
                    <a:pt x="248" y="201"/>
                    <a:pt x="241" y="208"/>
                    <a:pt x="232" y="208"/>
                  </a:cubicBezTo>
                  <a:cubicBezTo>
                    <a:pt x="224" y="208"/>
                    <a:pt x="224" y="208"/>
                    <a:pt x="224" y="208"/>
                  </a:cubicBezTo>
                </a:path>
              </a:pathLst>
            </a:custGeom>
            <a:noFill/>
            <a:ln w="28575" cap="sq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Line 384">
              <a:extLst>
                <a:ext uri="{FF2B5EF4-FFF2-40B4-BE49-F238E27FC236}">
                  <a16:creationId xmlns:a16="http://schemas.microsoft.com/office/drawing/2014/main" id="{739FEAFF-7295-4473-81EF-770DDB1501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5376" y="1570038"/>
              <a:ext cx="382588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Oval 385">
              <a:extLst>
                <a:ext uri="{FF2B5EF4-FFF2-40B4-BE49-F238E27FC236}">
                  <a16:creationId xmlns:a16="http://schemas.microsoft.com/office/drawing/2014/main" id="{338EAEB2-F83A-4F99-BBED-DDA38621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189" y="1527175"/>
              <a:ext cx="19050" cy="17463"/>
            </a:xfrm>
            <a:prstGeom prst="ellipse">
              <a:avLst/>
            </a:prstGeom>
            <a:solidFill>
              <a:srgbClr val="53595F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Oval 386">
              <a:extLst>
                <a:ext uri="{FF2B5EF4-FFF2-40B4-BE49-F238E27FC236}">
                  <a16:creationId xmlns:a16="http://schemas.microsoft.com/office/drawing/2014/main" id="{F76F0C22-BDB1-46F5-880B-43FE43774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0939" y="1527175"/>
              <a:ext cx="19050" cy="17463"/>
            </a:xfrm>
            <a:prstGeom prst="ellipse">
              <a:avLst/>
            </a:prstGeom>
            <a:solidFill>
              <a:srgbClr val="53595F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Oval 387">
              <a:extLst>
                <a:ext uri="{FF2B5EF4-FFF2-40B4-BE49-F238E27FC236}">
                  <a16:creationId xmlns:a16="http://schemas.microsoft.com/office/drawing/2014/main" id="{FCAE3A51-212D-4B38-9FDF-045E1C4A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101" y="1527175"/>
              <a:ext cx="19050" cy="17463"/>
            </a:xfrm>
            <a:prstGeom prst="ellipse">
              <a:avLst/>
            </a:prstGeom>
            <a:solidFill>
              <a:srgbClr val="53595F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Rectangle 388">
              <a:extLst>
                <a:ext uri="{FF2B5EF4-FFF2-40B4-BE49-F238E27FC236}">
                  <a16:creationId xmlns:a16="http://schemas.microsoft.com/office/drawing/2014/main" id="{49D06BD9-9935-4089-A2F2-1128CA61C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201" y="1612900"/>
              <a:ext cx="222250" cy="38100"/>
            </a:xfrm>
            <a:prstGeom prst="rect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389">
              <a:extLst>
                <a:ext uri="{FF2B5EF4-FFF2-40B4-BE49-F238E27FC236}">
                  <a16:creationId xmlns:a16="http://schemas.microsoft.com/office/drawing/2014/main" id="{5B392019-1361-4E62-B17B-0588F2921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1" y="1687513"/>
              <a:ext cx="222250" cy="87313"/>
            </a:xfrm>
            <a:custGeom>
              <a:avLst/>
              <a:gdLst>
                <a:gd name="T0" fmla="*/ 54 w 140"/>
                <a:gd name="T1" fmla="*/ 55 h 55"/>
                <a:gd name="T2" fmla="*/ 0 w 140"/>
                <a:gd name="T3" fmla="*/ 55 h 55"/>
                <a:gd name="T4" fmla="*/ 0 w 140"/>
                <a:gd name="T5" fmla="*/ 0 h 55"/>
                <a:gd name="T6" fmla="*/ 140 w 140"/>
                <a:gd name="T7" fmla="*/ 0 h 55"/>
                <a:gd name="T8" fmla="*/ 140 w 140"/>
                <a:gd name="T9" fmla="*/ 4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5">
                  <a:moveTo>
                    <a:pt x="54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7"/>
                  </a:lnTo>
                </a:path>
              </a:pathLst>
            </a:custGeom>
            <a:noFill/>
            <a:ln w="28575" cap="sq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Line 390">
              <a:extLst>
                <a:ext uri="{FF2B5EF4-FFF2-40B4-BE49-F238E27FC236}">
                  <a16:creationId xmlns:a16="http://schemas.microsoft.com/office/drawing/2014/main" id="{C5CFF37A-680B-476A-8140-F98E90505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1889" y="1687513"/>
              <a:ext cx="49213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Line 391">
              <a:extLst>
                <a:ext uri="{FF2B5EF4-FFF2-40B4-BE49-F238E27FC236}">
                  <a16:creationId xmlns:a16="http://schemas.microsoft.com/office/drawing/2014/main" id="{D0E08E24-8151-4F2B-A091-4A910AE04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1889" y="1612900"/>
              <a:ext cx="49213" cy="0"/>
            </a:xfrm>
            <a:prstGeom prst="line">
              <a:avLst/>
            </a:pr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392">
              <a:extLst>
                <a:ext uri="{FF2B5EF4-FFF2-40B4-BE49-F238E27FC236}">
                  <a16:creationId xmlns:a16="http://schemas.microsoft.com/office/drawing/2014/main" id="{542AF242-396B-49D8-B48F-279287FC6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6" y="1719263"/>
              <a:ext cx="111125" cy="166688"/>
            </a:xfrm>
            <a:custGeom>
              <a:avLst/>
              <a:gdLst>
                <a:gd name="T0" fmla="*/ 0 w 70"/>
                <a:gd name="T1" fmla="*/ 0 h 105"/>
                <a:gd name="T2" fmla="*/ 0 w 70"/>
                <a:gd name="T3" fmla="*/ 86 h 105"/>
                <a:gd name="T4" fmla="*/ 23 w 70"/>
                <a:gd name="T5" fmla="*/ 66 h 105"/>
                <a:gd name="T6" fmla="*/ 47 w 70"/>
                <a:gd name="T7" fmla="*/ 105 h 105"/>
                <a:gd name="T8" fmla="*/ 66 w 70"/>
                <a:gd name="T9" fmla="*/ 94 h 105"/>
                <a:gd name="T10" fmla="*/ 43 w 70"/>
                <a:gd name="T11" fmla="*/ 54 h 105"/>
                <a:gd name="T12" fmla="*/ 70 w 70"/>
                <a:gd name="T13" fmla="*/ 47 h 105"/>
                <a:gd name="T14" fmla="*/ 0 w 70"/>
                <a:gd name="T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05">
                  <a:moveTo>
                    <a:pt x="0" y="0"/>
                  </a:moveTo>
                  <a:lnTo>
                    <a:pt x="0" y="86"/>
                  </a:lnTo>
                  <a:lnTo>
                    <a:pt x="23" y="66"/>
                  </a:lnTo>
                  <a:lnTo>
                    <a:pt x="47" y="105"/>
                  </a:lnTo>
                  <a:lnTo>
                    <a:pt x="66" y="94"/>
                  </a:lnTo>
                  <a:lnTo>
                    <a:pt x="43" y="54"/>
                  </a:lnTo>
                  <a:lnTo>
                    <a:pt x="70" y="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71A3DF7-D581-4C5A-9150-66E7090953A5}"/>
              </a:ext>
            </a:extLst>
          </p:cNvPr>
          <p:cNvGrpSpPr/>
          <p:nvPr/>
        </p:nvGrpSpPr>
        <p:grpSpPr>
          <a:xfrm>
            <a:off x="6950025" y="1182009"/>
            <a:ext cx="511099" cy="865177"/>
            <a:chOff x="2046288" y="5019676"/>
            <a:chExt cx="215900" cy="384175"/>
          </a:xfrm>
        </p:grpSpPr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694FDDEE-F6C2-44F6-9D73-3B86998A1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638" y="5056188"/>
              <a:ext cx="209550" cy="347663"/>
            </a:xfrm>
            <a:custGeom>
              <a:avLst/>
              <a:gdLst>
                <a:gd name="T0" fmla="*/ 32 w 136"/>
                <a:gd name="T1" fmla="*/ 224 h 224"/>
                <a:gd name="T2" fmla="*/ 32 w 136"/>
                <a:gd name="T3" fmla="*/ 216 h 224"/>
                <a:gd name="T4" fmla="*/ 11 w 136"/>
                <a:gd name="T5" fmla="*/ 180 h 224"/>
                <a:gd name="T6" fmla="*/ 0 w 136"/>
                <a:gd name="T7" fmla="*/ 138 h 224"/>
                <a:gd name="T8" fmla="*/ 0 w 136"/>
                <a:gd name="T9" fmla="*/ 86 h 224"/>
                <a:gd name="T10" fmla="*/ 6 w 136"/>
                <a:gd name="T11" fmla="*/ 80 h 224"/>
                <a:gd name="T12" fmla="*/ 6 w 136"/>
                <a:gd name="T13" fmla="*/ 80 h 224"/>
                <a:gd name="T14" fmla="*/ 28 w 136"/>
                <a:gd name="T15" fmla="*/ 102 h 224"/>
                <a:gd name="T16" fmla="*/ 28 w 136"/>
                <a:gd name="T17" fmla="*/ 136 h 224"/>
                <a:gd name="T18" fmla="*/ 28 w 136"/>
                <a:gd name="T19" fmla="*/ 14 h 224"/>
                <a:gd name="T20" fmla="*/ 42 w 136"/>
                <a:gd name="T21" fmla="*/ 0 h 224"/>
                <a:gd name="T22" fmla="*/ 42 w 136"/>
                <a:gd name="T23" fmla="*/ 0 h 224"/>
                <a:gd name="T24" fmla="*/ 56 w 136"/>
                <a:gd name="T25" fmla="*/ 14 h 224"/>
                <a:gd name="T26" fmla="*/ 56 w 136"/>
                <a:gd name="T27" fmla="*/ 104 h 224"/>
                <a:gd name="T28" fmla="*/ 56 w 136"/>
                <a:gd name="T29" fmla="*/ 78 h 224"/>
                <a:gd name="T30" fmla="*/ 70 w 136"/>
                <a:gd name="T31" fmla="*/ 64 h 224"/>
                <a:gd name="T32" fmla="*/ 70 w 136"/>
                <a:gd name="T33" fmla="*/ 64 h 224"/>
                <a:gd name="T34" fmla="*/ 84 w 136"/>
                <a:gd name="T35" fmla="*/ 78 h 224"/>
                <a:gd name="T36" fmla="*/ 84 w 136"/>
                <a:gd name="T37" fmla="*/ 104 h 224"/>
                <a:gd name="T38" fmla="*/ 84 w 136"/>
                <a:gd name="T39" fmla="*/ 86 h 224"/>
                <a:gd name="T40" fmla="*/ 98 w 136"/>
                <a:gd name="T41" fmla="*/ 72 h 224"/>
                <a:gd name="T42" fmla="*/ 98 w 136"/>
                <a:gd name="T43" fmla="*/ 72 h 224"/>
                <a:gd name="T44" fmla="*/ 112 w 136"/>
                <a:gd name="T45" fmla="*/ 86 h 224"/>
                <a:gd name="T46" fmla="*/ 112 w 136"/>
                <a:gd name="T47" fmla="*/ 108 h 224"/>
                <a:gd name="T48" fmla="*/ 112 w 136"/>
                <a:gd name="T49" fmla="*/ 96 h 224"/>
                <a:gd name="T50" fmla="*/ 124 w 136"/>
                <a:gd name="T51" fmla="*/ 84 h 224"/>
                <a:gd name="T52" fmla="*/ 124 w 136"/>
                <a:gd name="T53" fmla="*/ 84 h 224"/>
                <a:gd name="T54" fmla="*/ 136 w 136"/>
                <a:gd name="T55" fmla="*/ 96 h 224"/>
                <a:gd name="T56" fmla="*/ 136 w 136"/>
                <a:gd name="T57" fmla="*/ 138 h 224"/>
                <a:gd name="T58" fmla="*/ 125 w 136"/>
                <a:gd name="T59" fmla="*/ 196 h 224"/>
                <a:gd name="T60" fmla="*/ 116 w 136"/>
                <a:gd name="T61" fmla="*/ 216 h 224"/>
                <a:gd name="T62" fmla="*/ 116 w 136"/>
                <a:gd name="T6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224">
                  <a:moveTo>
                    <a:pt x="32" y="224"/>
                  </a:moveTo>
                  <a:cubicBezTo>
                    <a:pt x="32" y="216"/>
                    <a:pt x="32" y="216"/>
                    <a:pt x="32" y="216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4" y="167"/>
                    <a:pt x="0" y="153"/>
                    <a:pt x="0" y="13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3"/>
                    <a:pt x="3" y="80"/>
                    <a:pt x="6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18" y="80"/>
                    <a:pt x="28" y="90"/>
                    <a:pt x="28" y="102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7"/>
                    <a:pt x="35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7"/>
                    <a:pt x="56" y="1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1"/>
                    <a:pt x="63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8" y="64"/>
                    <a:pt x="84" y="71"/>
                    <a:pt x="84" y="78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4" y="79"/>
                    <a:pt x="91" y="72"/>
                    <a:pt x="98" y="7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106" y="72"/>
                    <a:pt x="112" y="79"/>
                    <a:pt x="112" y="86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2" y="108"/>
                    <a:pt x="112" y="100"/>
                    <a:pt x="112" y="96"/>
                  </a:cubicBezTo>
                  <a:cubicBezTo>
                    <a:pt x="112" y="90"/>
                    <a:pt x="118" y="84"/>
                    <a:pt x="124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31" y="84"/>
                    <a:pt x="136" y="90"/>
                    <a:pt x="136" y="96"/>
                  </a:cubicBezTo>
                  <a:cubicBezTo>
                    <a:pt x="136" y="138"/>
                    <a:pt x="136" y="138"/>
                    <a:pt x="136" y="138"/>
                  </a:cubicBezTo>
                  <a:cubicBezTo>
                    <a:pt x="136" y="158"/>
                    <a:pt x="132" y="178"/>
                    <a:pt x="125" y="19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24"/>
                    <a:pt x="116" y="224"/>
                    <a:pt x="116" y="224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id="{2B400BC2-71CD-4447-AC70-2EB8EBF6B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5019676"/>
              <a:ext cx="142875" cy="104775"/>
            </a:xfrm>
            <a:custGeom>
              <a:avLst/>
              <a:gdLst>
                <a:gd name="T0" fmla="*/ 87 w 92"/>
                <a:gd name="T1" fmla="*/ 68 h 68"/>
                <a:gd name="T2" fmla="*/ 92 w 92"/>
                <a:gd name="T3" fmla="*/ 46 h 68"/>
                <a:gd name="T4" fmla="*/ 46 w 92"/>
                <a:gd name="T5" fmla="*/ 0 h 68"/>
                <a:gd name="T6" fmla="*/ 0 w 92"/>
                <a:gd name="T7" fmla="*/ 46 h 68"/>
                <a:gd name="T8" fmla="*/ 6 w 9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8">
                  <a:moveTo>
                    <a:pt x="87" y="68"/>
                  </a:moveTo>
                  <a:cubicBezTo>
                    <a:pt x="90" y="62"/>
                    <a:pt x="92" y="54"/>
                    <a:pt x="92" y="46"/>
                  </a:cubicBezTo>
                  <a:cubicBezTo>
                    <a:pt x="92" y="21"/>
                    <a:pt x="72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54"/>
                    <a:pt x="2" y="62"/>
                    <a:pt x="6" y="68"/>
                  </a:cubicBez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25326204-F1DC-A5AA-31FA-346B24F2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7135" y="6435805"/>
            <a:ext cx="3234365" cy="29466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D1110 Questionnaire Training   |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517C84-FAE5-7B57-4DF9-9BD3A2FDE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12" y="3494677"/>
            <a:ext cx="4560045" cy="2237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Graphic 12" descr="Questions outline">
            <a:extLst>
              <a:ext uri="{FF2B5EF4-FFF2-40B4-BE49-F238E27FC236}">
                <a16:creationId xmlns:a16="http://schemas.microsoft.com/office/drawing/2014/main" id="{09415551-676B-2A9D-E3C0-56B776930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3079" y="4867229"/>
            <a:ext cx="1038967" cy="103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7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" name="Rectangle 5119">
            <a:extLst>
              <a:ext uri="{FF2B5EF4-FFF2-40B4-BE49-F238E27FC236}">
                <a16:creationId xmlns:a16="http://schemas.microsoft.com/office/drawing/2014/main" id="{B7B32463-8504-0415-77E7-0584AD651638}"/>
              </a:ext>
            </a:extLst>
          </p:cNvPr>
          <p:cNvSpPr/>
          <p:nvPr/>
        </p:nvSpPr>
        <p:spPr>
          <a:xfrm>
            <a:off x="9277164" y="0"/>
            <a:ext cx="2914835" cy="6399431"/>
          </a:xfrm>
          <a:prstGeom prst="rect">
            <a:avLst/>
          </a:prstGeom>
          <a:solidFill>
            <a:srgbClr val="37465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3446FB-B89C-3008-CE9D-BB8F3DE0C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23" y="756944"/>
            <a:ext cx="7334801" cy="436093"/>
          </a:xfrm>
        </p:spPr>
        <p:txBody>
          <a:bodyPr/>
          <a:lstStyle/>
          <a:p>
            <a:r>
              <a:rPr lang="en-US" dirty="0"/>
              <a:t>Authorization Submission Types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446FA9-4379-9E93-9A59-F1F180CA62C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86939" y="1496994"/>
            <a:ext cx="7667880" cy="436090"/>
          </a:xfrm>
        </p:spPr>
        <p:txBody>
          <a:bodyPr/>
          <a:lstStyle/>
          <a:p>
            <a:r>
              <a:rPr lang="en-US" sz="2400" b="1" dirty="0">
                <a:solidFill>
                  <a:srgbClr val="546980"/>
                </a:solidFill>
              </a:rPr>
              <a:t>Prior &amp; Retro Authorizations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u="sng" dirty="0">
                <a:solidFill>
                  <a:srgbClr val="37465E"/>
                </a:solidFill>
              </a:rPr>
              <a:t>Prior Auth</a:t>
            </a:r>
            <a:r>
              <a:rPr lang="en-US" sz="2000" b="1" dirty="0">
                <a:solidFill>
                  <a:srgbClr val="37465E"/>
                </a:solidFill>
              </a:rPr>
              <a:t>: </a:t>
            </a:r>
            <a:r>
              <a:rPr lang="en-US" sz="1800" b="1" dirty="0">
                <a:solidFill>
                  <a:srgbClr val="37465E"/>
                </a:solidFill>
              </a:rPr>
              <a:t>Prior authorization for additional prophy(s) for up to two years OR for completed prophy(s) within the current year.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dirty="0"/>
          </a:p>
          <a:p>
            <a:pPr marL="342900" indent="-342900">
              <a:spcBef>
                <a:spcPts val="1200"/>
              </a:spcBef>
              <a:buFont typeface="+mj-lt"/>
              <a:buAutoNum type="arabicPeriod" startAt="3"/>
            </a:pPr>
            <a:endParaRPr lang="en-US" b="1" dirty="0">
              <a:solidFill>
                <a:srgbClr val="37465E"/>
              </a:solidFill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 startAt="3"/>
            </a:pPr>
            <a:endParaRPr lang="en-US" b="1" dirty="0">
              <a:solidFill>
                <a:srgbClr val="37465E"/>
              </a:solidFill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 startAt="3"/>
            </a:pPr>
            <a:endParaRPr lang="en-US" b="1" dirty="0">
              <a:solidFill>
                <a:srgbClr val="37465E"/>
              </a:solidFill>
            </a:endParaRPr>
          </a:p>
          <a:p>
            <a:pPr>
              <a:spcBef>
                <a:spcPts val="1200"/>
              </a:spcBef>
            </a:pPr>
            <a:endParaRPr lang="en-US" sz="1800" b="1" dirty="0">
              <a:solidFill>
                <a:srgbClr val="37465E"/>
              </a:solidFill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 startAt="2"/>
            </a:pPr>
            <a:endParaRPr lang="en-US" sz="2000" b="1" u="sng" dirty="0">
              <a:solidFill>
                <a:srgbClr val="37465E"/>
              </a:solidFill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 startAt="2"/>
            </a:pPr>
            <a:r>
              <a:rPr lang="en-US" sz="2000" b="1" u="sng" dirty="0">
                <a:solidFill>
                  <a:srgbClr val="37465E"/>
                </a:solidFill>
              </a:rPr>
              <a:t>Retro Auth: </a:t>
            </a:r>
            <a:r>
              <a:rPr lang="en-US" sz="1800" b="1" dirty="0">
                <a:solidFill>
                  <a:srgbClr val="37465E"/>
                </a:solidFill>
              </a:rPr>
              <a:t>Prophy(s) completed in previous year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74170-0ABC-2EEE-089B-71F6AF8B3F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18110" y="6513731"/>
            <a:ext cx="784225" cy="295275"/>
          </a:xfrm>
          <a:prstGeom prst="rect">
            <a:avLst/>
          </a:prstGeom>
        </p:spPr>
        <p:txBody>
          <a:bodyPr/>
          <a:lstStyle/>
          <a:p>
            <a:r>
              <a:rPr lang="en-US" sz="1050" b="1" dirty="0">
                <a:solidFill>
                  <a:srgbClr val="546980"/>
                </a:solidFill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z="1050" b="1" smtClean="0">
                <a:solidFill>
                  <a:srgbClr val="546980"/>
                </a:solidFill>
                <a:ea typeface="Open Sans" charset="0"/>
                <a:cs typeface="Open Sans" charset="0"/>
              </a:rPr>
              <a:pPr/>
              <a:t>4</a:t>
            </a:fld>
            <a:endParaRPr lang="en-US" sz="1050" b="1" dirty="0">
              <a:solidFill>
                <a:srgbClr val="546980"/>
              </a:solidFill>
            </a:endParaRPr>
          </a:p>
        </p:txBody>
      </p:sp>
      <p:sp>
        <p:nvSpPr>
          <p:cNvPr id="31" name="Footer Placeholder 7">
            <a:extLst>
              <a:ext uri="{FF2B5EF4-FFF2-40B4-BE49-F238E27FC236}">
                <a16:creationId xmlns:a16="http://schemas.microsoft.com/office/drawing/2014/main" id="{6D85E837-DF62-EFE2-BB4B-0D5518B52EE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905750" y="6456581"/>
            <a:ext cx="3596661" cy="295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b="1" dirty="0">
                <a:solidFill>
                  <a:srgbClr val="37465E"/>
                </a:solidFill>
              </a:rPr>
              <a:t>D1110 Questionnaire Training   </a:t>
            </a:r>
            <a:r>
              <a:rPr lang="en-US" b="1" dirty="0">
                <a:solidFill>
                  <a:srgbClr val="546980"/>
                </a:solidFill>
              </a:rPr>
              <a:t>|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890CA7-9E35-78E6-39A4-41B69C104824}"/>
              </a:ext>
            </a:extLst>
          </p:cNvPr>
          <p:cNvCxnSpPr>
            <a:cxnSpLocks/>
          </p:cNvCxnSpPr>
          <p:nvPr/>
        </p:nvCxnSpPr>
        <p:spPr>
          <a:xfrm flipH="1">
            <a:off x="4129723" y="3251361"/>
            <a:ext cx="98520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810C5A-220D-E9C0-FB35-985833A7A612}"/>
              </a:ext>
            </a:extLst>
          </p:cNvPr>
          <p:cNvGrpSpPr/>
          <p:nvPr/>
        </p:nvGrpSpPr>
        <p:grpSpPr>
          <a:xfrm>
            <a:off x="543464" y="2947664"/>
            <a:ext cx="7827917" cy="2763468"/>
            <a:chOff x="592183" y="2526175"/>
            <a:chExt cx="6515365" cy="2153870"/>
          </a:xfrm>
        </p:grpSpPr>
        <p:pic>
          <p:nvPicPr>
            <p:cNvPr id="2" name="Picture 1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6C88E52A-9726-AC92-3109-A4B5C9C9E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3948" y="2526175"/>
              <a:ext cx="5943600" cy="1860550"/>
            </a:xfrm>
            <a:prstGeom prst="rect">
              <a:avLst/>
            </a:prstGeom>
            <a:ln w="38100" cap="sq">
              <a:solidFill>
                <a:srgbClr val="D9C973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B922275-85CB-5F63-02EE-B78CAC60610A}"/>
                </a:ext>
              </a:extLst>
            </p:cNvPr>
            <p:cNvCxnSpPr>
              <a:cxnSpLocks/>
            </p:cNvCxnSpPr>
            <p:nvPr/>
          </p:nvCxnSpPr>
          <p:spPr>
            <a:xfrm>
              <a:off x="592183" y="3893667"/>
              <a:ext cx="571765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2D07AC9-0547-26D6-566B-F27805006D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3036" y="4240772"/>
              <a:ext cx="0" cy="439273"/>
            </a:xfrm>
            <a:prstGeom prst="straightConnector1">
              <a:avLst/>
            </a:prstGeom>
            <a:ln w="1047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28A3905B-665C-55C7-4D75-66343172E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076" y="2867996"/>
            <a:ext cx="2803574" cy="2919814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97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5B6509-8200-EE62-5F7F-85930B77F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634654"/>
            <a:ext cx="5057140" cy="436093"/>
          </a:xfrm>
        </p:spPr>
        <p:txBody>
          <a:bodyPr/>
          <a:lstStyle/>
          <a:p>
            <a:r>
              <a:rPr lang="en-US" dirty="0"/>
              <a:t>Atrezzo Case Creation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C4BAFB6F-9E4B-9511-1169-0DF36675AC1A}"/>
              </a:ext>
            </a:extLst>
          </p:cNvPr>
          <p:cNvSpPr txBox="1">
            <a:spLocks/>
          </p:cNvSpPr>
          <p:nvPr/>
        </p:nvSpPr>
        <p:spPr>
          <a:xfrm>
            <a:off x="11144429" y="6469700"/>
            <a:ext cx="1458897" cy="2952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bg1"/>
                </a:solidFill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z="1100" b="1" smtClean="0">
                <a:solidFill>
                  <a:schemeClr val="bg1"/>
                </a:solidFill>
                <a:ea typeface="Open Sans" charset="0"/>
                <a:cs typeface="Open Sans" charset="0"/>
              </a:rPr>
              <a:pPr/>
              <a:t>5</a:t>
            </a:fld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A785BDF-521A-22C5-D7B8-6811FC1962BD}"/>
              </a:ext>
            </a:extLst>
          </p:cNvPr>
          <p:cNvSpPr txBox="1">
            <a:spLocks/>
          </p:cNvSpPr>
          <p:nvPr/>
        </p:nvSpPr>
        <p:spPr>
          <a:xfrm>
            <a:off x="7886700" y="6470307"/>
            <a:ext cx="3257729" cy="294668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r" defTabSz="914400" rtl="0" eaLnBrk="1" latinLnBrk="0" hangingPunct="1">
              <a:defRPr sz="105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Impacted Teeth Questionnaire Training   |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2B67AD3-3298-3105-9993-0A16D917E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54" y="2065871"/>
            <a:ext cx="10553892" cy="4378286"/>
          </a:xfrm>
          <a:prstGeom prst="rect">
            <a:avLst/>
          </a:prstGeom>
          <a:ln w="38100" cap="sq">
            <a:solidFill>
              <a:srgbClr val="54698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E5C7477D-C494-F5B2-51F8-8B6002D57277}"/>
              </a:ext>
            </a:extLst>
          </p:cNvPr>
          <p:cNvSpPr/>
          <p:nvPr/>
        </p:nvSpPr>
        <p:spPr>
          <a:xfrm>
            <a:off x="1050925" y="3721890"/>
            <a:ext cx="1788160" cy="1507335"/>
          </a:xfrm>
          <a:prstGeom prst="borderCallout1">
            <a:avLst>
              <a:gd name="adj1" fmla="val -47255"/>
              <a:gd name="adj2" fmla="val 40674"/>
              <a:gd name="adj3" fmla="val 494"/>
              <a:gd name="adj4" fmla="val 49025"/>
            </a:avLst>
          </a:prstGeom>
          <a:noFill/>
          <a:ln w="76200">
            <a:solidFill>
              <a:srgbClr val="70C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37465E"/>
                </a:solidFill>
              </a:rPr>
              <a:t>1. Create </a:t>
            </a:r>
            <a:r>
              <a:rPr lang="en-US" sz="1800" b="1" i="1" dirty="0">
                <a:solidFill>
                  <a:srgbClr val="EF8A45"/>
                </a:solidFill>
              </a:rPr>
              <a:t>only one </a:t>
            </a:r>
            <a:r>
              <a:rPr lang="en-US" sz="1800" b="1" dirty="0">
                <a:solidFill>
                  <a:srgbClr val="37465E"/>
                </a:solidFill>
              </a:rPr>
              <a:t>request line for code D1110 </a:t>
            </a:r>
            <a:endParaRPr lang="en-US" dirty="0"/>
          </a:p>
        </p:txBody>
      </p:sp>
      <p:sp>
        <p:nvSpPr>
          <p:cNvPr id="9" name="Callout: Line with Border and Accent Bar 8">
            <a:extLst>
              <a:ext uri="{FF2B5EF4-FFF2-40B4-BE49-F238E27FC236}">
                <a16:creationId xmlns:a16="http://schemas.microsoft.com/office/drawing/2014/main" id="{B99FA8B9-8DED-36C3-EC00-9C7162D778C0}"/>
              </a:ext>
            </a:extLst>
          </p:cNvPr>
          <p:cNvSpPr/>
          <p:nvPr/>
        </p:nvSpPr>
        <p:spPr>
          <a:xfrm>
            <a:off x="6677025" y="2941285"/>
            <a:ext cx="3590925" cy="704850"/>
          </a:xfrm>
          <a:prstGeom prst="accentBorderCallout1">
            <a:avLst>
              <a:gd name="adj1" fmla="val 56587"/>
              <a:gd name="adj2" fmla="val -110"/>
              <a:gd name="adj3" fmla="val 139527"/>
              <a:gd name="adj4" fmla="val -64327"/>
            </a:avLst>
          </a:prstGeom>
          <a:solidFill>
            <a:srgbClr val="F2F2F2"/>
          </a:solidFill>
          <a:ln w="57150">
            <a:solidFill>
              <a:srgbClr val="EF8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rgbClr val="37465E"/>
                </a:solidFill>
              </a:rPr>
              <a:t>2.  Start date should </a:t>
            </a:r>
            <a:r>
              <a:rPr lang="en-US" sz="2400" b="1" i="1" dirty="0">
                <a:solidFill>
                  <a:srgbClr val="EF8A45"/>
                </a:solidFill>
              </a:rPr>
              <a:t>always</a:t>
            </a:r>
            <a:r>
              <a:rPr lang="en-US" sz="1800" b="1" dirty="0">
                <a:solidFill>
                  <a:srgbClr val="37465E"/>
                </a:solidFill>
              </a:rPr>
              <a:t> be a future date.</a:t>
            </a:r>
          </a:p>
        </p:txBody>
      </p:sp>
      <p:sp>
        <p:nvSpPr>
          <p:cNvPr id="10" name="Callout: Line with Border and Accent Bar 9">
            <a:extLst>
              <a:ext uri="{FF2B5EF4-FFF2-40B4-BE49-F238E27FC236}">
                <a16:creationId xmlns:a16="http://schemas.microsoft.com/office/drawing/2014/main" id="{50516666-A4B5-20D2-DC66-45A67C52F0D6}"/>
              </a:ext>
            </a:extLst>
          </p:cNvPr>
          <p:cNvSpPr/>
          <p:nvPr/>
        </p:nvSpPr>
        <p:spPr>
          <a:xfrm>
            <a:off x="7511569" y="3669292"/>
            <a:ext cx="4007990" cy="535785"/>
          </a:xfrm>
          <a:prstGeom prst="accentBorderCallout1">
            <a:avLst>
              <a:gd name="adj1" fmla="val 49476"/>
              <a:gd name="adj2" fmla="val 326"/>
              <a:gd name="adj3" fmla="val 50707"/>
              <a:gd name="adj4" fmla="val -28297"/>
            </a:avLst>
          </a:prstGeom>
          <a:solidFill>
            <a:schemeClr val="bg1"/>
          </a:solidFill>
          <a:ln w="57150">
            <a:solidFill>
              <a:srgbClr val="70C2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28600"/>
            <a:r>
              <a:rPr lang="en-US" sz="1400" b="1" dirty="0">
                <a:solidFill>
                  <a:srgbClr val="37465E"/>
                </a:solidFill>
              </a:rPr>
              <a:t>3.  Enter “End Date” as the last day of the calendar year  (ex: 12/31/23 | 12/31/24)</a:t>
            </a:r>
          </a:p>
        </p:txBody>
      </p:sp>
      <p:sp>
        <p:nvSpPr>
          <p:cNvPr id="13" name="Callout: Line with Border and Accent Bar 12">
            <a:extLst>
              <a:ext uri="{FF2B5EF4-FFF2-40B4-BE49-F238E27FC236}">
                <a16:creationId xmlns:a16="http://schemas.microsoft.com/office/drawing/2014/main" id="{B8383AD1-B2E6-5381-E18A-0A8E240E3405}"/>
              </a:ext>
            </a:extLst>
          </p:cNvPr>
          <p:cNvSpPr/>
          <p:nvPr/>
        </p:nvSpPr>
        <p:spPr>
          <a:xfrm>
            <a:off x="7216153" y="5249557"/>
            <a:ext cx="4156794" cy="652680"/>
          </a:xfrm>
          <a:prstGeom prst="accentBorderCallout1">
            <a:avLst>
              <a:gd name="adj1" fmla="val 5031"/>
              <a:gd name="adj2" fmla="val -2933"/>
              <a:gd name="adj3" fmla="val 98706"/>
              <a:gd name="adj4" fmla="val -2939"/>
            </a:avLst>
          </a:prstGeom>
          <a:solidFill>
            <a:schemeClr val="bg1"/>
          </a:solidFill>
          <a:ln w="19050">
            <a:solidFill>
              <a:srgbClr val="D4C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28600"/>
            <a:r>
              <a:rPr lang="en-US" sz="1200" dirty="0">
                <a:solidFill>
                  <a:srgbClr val="546980"/>
                </a:solidFill>
              </a:rPr>
              <a:t>*For Retro Requests, (If completed in previous year), start date &amp; end date should be identical to reflect the date of service completed</a:t>
            </a:r>
          </a:p>
        </p:txBody>
      </p:sp>
    </p:spTree>
    <p:extLst>
      <p:ext uri="{BB962C8B-B14F-4D97-AF65-F5344CB8AC3E}">
        <p14:creationId xmlns:p14="http://schemas.microsoft.com/office/powerpoint/2010/main" val="383435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2D91BA-F588-AEB0-0746-E116999C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CAA26B-479B-B03C-50F9-9A58F41389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6300" y="1585971"/>
            <a:ext cx="6820640" cy="35301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37465E"/>
                </a:solidFill>
              </a:rPr>
              <a:t>The D1110 Questionnaire has been created in collaboration with DHS specific to D1110 Criteria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37465E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37465E"/>
                </a:solidFill>
              </a:rPr>
              <a:t>As of April 1, 2023, this Questionnaire </a:t>
            </a:r>
            <a:r>
              <a:rPr lang="en-US" sz="2000" dirty="0">
                <a:solidFill>
                  <a:srgbClr val="EF8A45"/>
                </a:solidFill>
              </a:rPr>
              <a:t>MUST BE</a:t>
            </a:r>
            <a:r>
              <a:rPr lang="en-US" sz="2000" dirty="0">
                <a:solidFill>
                  <a:srgbClr val="37465E"/>
                </a:solidFill>
              </a:rPr>
              <a:t> submitted.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7465E"/>
                </a:solidFill>
              </a:rPr>
              <a:t>If not utilizing the Provider Portal, please print this document here: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4698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Dental (D1110) Questionnaire</a:t>
            </a:r>
            <a:endParaRPr lang="en-US" dirty="0">
              <a:solidFill>
                <a:srgbClr val="54698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37465E"/>
                </a:solidFill>
              </a:rPr>
              <a:t>Questionnaire DOES NOT replace clinical notes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C13A2-F970-97EF-3D61-08010E4B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020" y="6524078"/>
            <a:ext cx="784217" cy="294668"/>
          </a:xfrm>
        </p:spPr>
        <p:txBody>
          <a:bodyPr/>
          <a:lstStyle/>
          <a:p>
            <a:r>
              <a:rPr lang="en-US" b="1" dirty="0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b="1" smtClean="0">
                <a:ea typeface="Open Sans" charset="0"/>
                <a:cs typeface="Open Sans" charset="0"/>
              </a:rPr>
              <a:pPr/>
              <a:t>6</a:t>
            </a:fld>
            <a:endParaRPr lang="en-US" b="1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9171090-98AC-5BBB-8979-07210558F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1086" y="6435805"/>
            <a:ext cx="1905178" cy="29466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D1110 Questionnaire Training   |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A5E64F8-3886-4EE5-F04E-F8755F299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84"/>
          <a:stretch/>
        </p:blipFill>
        <p:spPr bwMode="auto">
          <a:xfrm>
            <a:off x="9114183" y="5622106"/>
            <a:ext cx="2988365" cy="3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Contract with solid fill">
            <a:extLst>
              <a:ext uri="{FF2B5EF4-FFF2-40B4-BE49-F238E27FC236}">
                <a16:creationId xmlns:a16="http://schemas.microsoft.com/office/drawing/2014/main" id="{A20A7060-205B-68AE-C783-EFD5D9606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5663" y="1783277"/>
            <a:ext cx="3735649" cy="3735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D11A31-2529-32DC-82B1-0D49A894FF8D}"/>
              </a:ext>
            </a:extLst>
          </p:cNvPr>
          <p:cNvSpPr txBox="1"/>
          <p:nvPr/>
        </p:nvSpPr>
        <p:spPr>
          <a:xfrm>
            <a:off x="9114183" y="704743"/>
            <a:ext cx="307781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>
                <a:solidFill>
                  <a:schemeClr val="bg1"/>
                </a:solidFill>
                <a:latin typeface="+mj-lt"/>
              </a:rPr>
              <a:t>Prophylaxis D1110: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F7FB49"/>
                </a:solidFill>
              </a:rPr>
              <a:t>***CLINICAL DOCUMENTATION MUST SUPPORT THE ANSWERS GIVEN IN THE QUESIONNAIRE</a:t>
            </a:r>
          </a:p>
        </p:txBody>
      </p:sp>
    </p:spTree>
    <p:extLst>
      <p:ext uri="{BB962C8B-B14F-4D97-AF65-F5344CB8AC3E}">
        <p14:creationId xmlns:p14="http://schemas.microsoft.com/office/powerpoint/2010/main" val="164733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DD90089-E11B-17F7-D336-664B5CF3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66437-8290-2686-0229-46F59BA5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1393" y="6513488"/>
            <a:ext cx="784217" cy="2946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b="1" dirty="0">
                <a:solidFill>
                  <a:srgbClr val="37465E"/>
                </a:solidFill>
              </a:rPr>
              <a:t>Page </a:t>
            </a:r>
            <a:fld id="{C6C8BDDB-1AA9-4CDC-80A0-B0BF343FFE1A}" type="slidenum">
              <a:rPr lang="en-US" sz="1100" b="1">
                <a:solidFill>
                  <a:srgbClr val="37465E"/>
                </a:solidFill>
              </a:rPr>
              <a:pPr algn="r">
                <a:spcAft>
                  <a:spcPts val="600"/>
                </a:spcAft>
              </a:pPr>
              <a:t>7</a:t>
            </a:fld>
            <a:endParaRPr lang="en-US" sz="1100" b="1" dirty="0">
              <a:solidFill>
                <a:srgbClr val="37465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6F2982-C129-E483-7263-CC35BBAC314C}"/>
              </a:ext>
            </a:extLst>
          </p:cNvPr>
          <p:cNvSpPr txBox="1"/>
          <p:nvPr/>
        </p:nvSpPr>
        <p:spPr>
          <a:xfrm>
            <a:off x="244774" y="298396"/>
            <a:ext cx="29609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spcBef>
                <a:spcPts val="600"/>
              </a:spcBef>
              <a:spcAft>
                <a:spcPts val="600"/>
              </a:spcAft>
            </a:pPr>
            <a:r>
              <a:rPr lang="en-US" sz="1800" spc="-55" dirty="0">
                <a:solidFill>
                  <a:srgbClr val="EF8A45"/>
                </a:solidFill>
                <a:latin typeface="Verdana" panose="02020603050405020304" pitchFamily="2"/>
              </a:rPr>
              <a:t>1. </a:t>
            </a:r>
            <a:r>
              <a:rPr lang="en-US" sz="1800" spc="-55" dirty="0">
                <a:solidFill>
                  <a:schemeClr val="bg1"/>
                </a:solidFill>
                <a:latin typeface="Verdana" panose="02020603050405020304" pitchFamily="2"/>
              </a:rPr>
              <a:t>Please      check ONLY the options that are supported by the clinical  documentation SUBMITTED that apply to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800" spc="-55" dirty="0">
                <a:solidFill>
                  <a:schemeClr val="bg1"/>
                </a:solidFill>
                <a:latin typeface="Verdana" panose="02020603050405020304" pitchFamily="2"/>
              </a:rPr>
              <a:t>this recipient.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3D671C-93AF-E20E-9542-506E1B981A5B}"/>
              </a:ext>
            </a:extLst>
          </p:cNvPr>
          <p:cNvGrpSpPr/>
          <p:nvPr/>
        </p:nvGrpSpPr>
        <p:grpSpPr>
          <a:xfrm>
            <a:off x="1733940" y="2271007"/>
            <a:ext cx="10074659" cy="4086910"/>
            <a:chOff x="1733940" y="2271007"/>
            <a:chExt cx="10074659" cy="4086910"/>
          </a:xfrm>
        </p:grpSpPr>
        <p:pic>
          <p:nvPicPr>
            <p:cNvPr id="13" name="Picture 12" descr="Text&#10;&#10;Description automatically generated">
              <a:extLst>
                <a:ext uri="{FF2B5EF4-FFF2-40B4-BE49-F238E27FC236}">
                  <a16:creationId xmlns:a16="http://schemas.microsoft.com/office/drawing/2014/main" id="{35A59941-D322-17D2-2701-75333EB0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3940" y="2271007"/>
              <a:ext cx="10074659" cy="4086910"/>
            </a:xfrm>
            <a:prstGeom prst="rect">
              <a:avLst/>
            </a:prstGeom>
            <a:ln w="88900" cap="sq" cmpd="thickThin">
              <a:solidFill>
                <a:srgbClr val="37465E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1865A62-1A2A-837A-6822-092B0A7BD69F}"/>
                </a:ext>
              </a:extLst>
            </p:cNvPr>
            <p:cNvSpPr/>
            <p:nvPr/>
          </p:nvSpPr>
          <p:spPr>
            <a:xfrm>
              <a:off x="2116183" y="5982789"/>
              <a:ext cx="313508" cy="2264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14CD7E-F0F2-F855-09FA-6EAF6DD930C4}"/>
                </a:ext>
              </a:extLst>
            </p:cNvPr>
            <p:cNvSpPr/>
            <p:nvPr/>
          </p:nvSpPr>
          <p:spPr>
            <a:xfrm>
              <a:off x="3161213" y="2882537"/>
              <a:ext cx="5364480" cy="23513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F6AC755-0787-07DE-931A-6A9C02158720}"/>
                </a:ext>
              </a:extLst>
            </p:cNvPr>
            <p:cNvSpPr/>
            <p:nvPr/>
          </p:nvSpPr>
          <p:spPr>
            <a:xfrm>
              <a:off x="1733940" y="4805279"/>
              <a:ext cx="9264986" cy="23513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D4021FB-EFA6-4BDA-0D8C-BF4F9CCEEBF6}"/>
                </a:ext>
              </a:extLst>
            </p:cNvPr>
            <p:cNvSpPr/>
            <p:nvPr/>
          </p:nvSpPr>
          <p:spPr>
            <a:xfrm>
              <a:off x="1733940" y="5216328"/>
              <a:ext cx="9482700" cy="235132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" name="Graphic 28" descr="Checkbox Checked outline">
            <a:extLst>
              <a:ext uri="{FF2B5EF4-FFF2-40B4-BE49-F238E27FC236}">
                <a16:creationId xmlns:a16="http://schemas.microsoft.com/office/drawing/2014/main" id="{FBAF480D-0717-FED2-80C2-776F86152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5327" y="220508"/>
            <a:ext cx="590086" cy="513411"/>
          </a:xfrm>
          <a:prstGeom prst="rect">
            <a:avLst/>
          </a:prstGeom>
        </p:spPr>
      </p:pic>
      <p:sp>
        <p:nvSpPr>
          <p:cNvPr id="30" name="Footer Placeholder 7">
            <a:extLst>
              <a:ext uri="{FF2B5EF4-FFF2-40B4-BE49-F238E27FC236}">
                <a16:creationId xmlns:a16="http://schemas.microsoft.com/office/drawing/2014/main" id="{6812BEAB-FA6A-A7BC-801D-56EABA018A42}"/>
              </a:ext>
            </a:extLst>
          </p:cNvPr>
          <p:cNvSpPr txBox="1">
            <a:spLocks/>
          </p:cNvSpPr>
          <p:nvPr/>
        </p:nvSpPr>
        <p:spPr>
          <a:xfrm>
            <a:off x="7905750" y="6456581"/>
            <a:ext cx="3596661" cy="2952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37465E"/>
                </a:solidFill>
              </a:rPr>
              <a:t>D1110 Questionnaire Training   </a:t>
            </a:r>
            <a:r>
              <a:rPr lang="en-US" b="1" dirty="0">
                <a:solidFill>
                  <a:srgbClr val="54698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63070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DD90089-E11B-17F7-D336-664B5CF3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#2 - #3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66437-8290-2686-0229-46F59BA5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573" y="6540736"/>
            <a:ext cx="784217" cy="2946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b="1" dirty="0">
                <a:solidFill>
                  <a:srgbClr val="37465E"/>
                </a:solidFill>
              </a:rPr>
              <a:t>Page </a:t>
            </a:r>
            <a:fld id="{C6C8BDDB-1AA9-4CDC-80A0-B0BF343FFE1A}" type="slidenum">
              <a:rPr lang="en-US" sz="1100" b="1">
                <a:solidFill>
                  <a:srgbClr val="37465E"/>
                </a:solidFill>
              </a:rPr>
              <a:pPr algn="r">
                <a:spcAft>
                  <a:spcPts val="600"/>
                </a:spcAft>
              </a:pPr>
              <a:t>8</a:t>
            </a:fld>
            <a:endParaRPr lang="en-US" sz="1100" b="1" dirty="0">
              <a:solidFill>
                <a:srgbClr val="37465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6F2982-C129-E483-7263-CC35BBAC314C}"/>
              </a:ext>
            </a:extLst>
          </p:cNvPr>
          <p:cNvSpPr txBox="1"/>
          <p:nvPr/>
        </p:nvSpPr>
        <p:spPr>
          <a:xfrm>
            <a:off x="270899" y="1748289"/>
            <a:ext cx="2960914" cy="2267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ctr">
              <a:lnSpc>
                <a:spcPts val="22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800" spc="-55" dirty="0">
                <a:solidFill>
                  <a:srgbClr val="EF8A45"/>
                </a:solidFill>
                <a:latin typeface="Verdana" panose="02020603050405020304" pitchFamily="2"/>
              </a:rPr>
              <a:t> </a:t>
            </a:r>
            <a:r>
              <a:rPr lang="en-US" sz="1800" b="1" spc="-55" dirty="0">
                <a:solidFill>
                  <a:srgbClr val="37465E"/>
                </a:solidFill>
              </a:rPr>
              <a:t>Indicate the correct </a:t>
            </a:r>
          </a:p>
          <a:p>
            <a:pPr marL="0" marR="0" indent="0" algn="l">
              <a:lnSpc>
                <a:spcPts val="2200"/>
              </a:lnSpc>
              <a:spcBef>
                <a:spcPts val="155"/>
              </a:spcBef>
              <a:spcAft>
                <a:spcPts val="0"/>
              </a:spcAft>
            </a:pPr>
            <a:r>
              <a:rPr lang="en-US" sz="1800" b="1" spc="-95" dirty="0">
                <a:solidFill>
                  <a:srgbClr val="37465E"/>
                </a:solidFill>
              </a:rPr>
              <a:t>answer to Question #2. </a:t>
            </a:r>
          </a:p>
          <a:p>
            <a:pPr marL="0" marR="0" indent="0" algn="l">
              <a:lnSpc>
                <a:spcPts val="2200"/>
              </a:lnSpc>
              <a:spcBef>
                <a:spcPts val="155"/>
              </a:spcBef>
              <a:spcAft>
                <a:spcPts val="0"/>
              </a:spcAft>
            </a:pPr>
            <a:endParaRPr lang="en-US" b="1" spc="-95" dirty="0">
              <a:solidFill>
                <a:srgbClr val="37465E"/>
              </a:solidFill>
            </a:endParaRPr>
          </a:p>
          <a:p>
            <a:pPr marR="0" algn="l">
              <a:lnSpc>
                <a:spcPts val="2200"/>
              </a:lnSpc>
              <a:spcBef>
                <a:spcPts val="155"/>
              </a:spcBef>
              <a:spcAft>
                <a:spcPts val="0"/>
              </a:spcAft>
              <a:buClr>
                <a:srgbClr val="EF8A45"/>
              </a:buClr>
            </a:pPr>
            <a:endParaRPr lang="en-US" sz="1800" b="1" spc="-95" dirty="0">
              <a:solidFill>
                <a:srgbClr val="37465E"/>
              </a:solidFill>
            </a:endParaRPr>
          </a:p>
          <a:p>
            <a:pPr marL="0" marR="0" indent="0" algn="l">
              <a:lnSpc>
                <a:spcPts val="2200"/>
              </a:lnSpc>
              <a:spcBef>
                <a:spcPts val="155"/>
              </a:spcBef>
              <a:spcAft>
                <a:spcPts val="0"/>
              </a:spcAft>
            </a:pPr>
            <a:endParaRPr lang="en-US" b="1" spc="-95" dirty="0">
              <a:solidFill>
                <a:srgbClr val="000000"/>
              </a:solidFill>
            </a:endParaRPr>
          </a:p>
          <a:p>
            <a:pPr marL="285750" marR="0" indent="-285750" algn="l">
              <a:lnSpc>
                <a:spcPts val="2200"/>
              </a:lnSpc>
              <a:spcBef>
                <a:spcPts val="15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1800" b="1" spc="-95" dirty="0">
              <a:solidFill>
                <a:srgbClr val="000000"/>
              </a:solidFill>
            </a:endParaRPr>
          </a:p>
          <a:p>
            <a:pPr marL="0" marR="0" indent="0">
              <a:spcBef>
                <a:spcPts val="600"/>
              </a:spcBef>
              <a:spcAft>
                <a:spcPts val="600"/>
              </a:spcAft>
            </a:pPr>
            <a:endParaRPr lang="en-US" sz="1800" spc="-55" dirty="0">
              <a:solidFill>
                <a:schemeClr val="bg1"/>
              </a:solidFill>
              <a:latin typeface="Verdana" panose="02020603050405020304" pitchFamily="2"/>
            </a:endParaRPr>
          </a:p>
        </p:txBody>
      </p:sp>
      <p:pic>
        <p:nvPicPr>
          <p:cNvPr id="2" name="Picture 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8C0C5B2-A80A-2086-C433-B7DE6EF9B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99" y="1746155"/>
            <a:ext cx="4726214" cy="1452873"/>
          </a:xfrm>
          <a:prstGeom prst="rect">
            <a:avLst/>
          </a:prstGeom>
          <a:ln w="38100" cap="sq">
            <a:solidFill>
              <a:srgbClr val="37465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C469AE-E47D-8434-3804-C53635FFD964}"/>
              </a:ext>
            </a:extLst>
          </p:cNvPr>
          <p:cNvSpPr txBox="1"/>
          <p:nvPr/>
        </p:nvSpPr>
        <p:spPr>
          <a:xfrm>
            <a:off x="3644266" y="5594946"/>
            <a:ext cx="79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80" dirty="0">
                <a:solidFill>
                  <a:srgbClr val="000000"/>
                </a:solidFill>
                <a:highlight>
                  <a:srgbClr val="FFFF00"/>
                </a:highlight>
                <a:latin typeface="Tahoma" panose="02020603050405020304" pitchFamily="2"/>
              </a:rPr>
              <a:t>WARNING: Documentation is required and subject to audit. 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872FB2-FD3E-1626-EFA2-D509D4E2140D}"/>
              </a:ext>
            </a:extLst>
          </p:cNvPr>
          <p:cNvGrpSpPr/>
          <p:nvPr/>
        </p:nvGrpSpPr>
        <p:grpSpPr>
          <a:xfrm>
            <a:off x="424784" y="3931824"/>
            <a:ext cx="11375106" cy="1518805"/>
            <a:chOff x="424784" y="4311250"/>
            <a:chExt cx="11375106" cy="1518805"/>
          </a:xfrm>
        </p:grpSpPr>
        <p:pic>
          <p:nvPicPr>
            <p:cNvPr id="14" name="Picture 13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0363E579-227C-5F88-0B19-B2B9CBEE3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84" y="4311250"/>
              <a:ext cx="11375106" cy="1518805"/>
            </a:xfrm>
            <a:prstGeom prst="rect">
              <a:avLst/>
            </a:prstGeom>
            <a:ln w="38100" cap="sq">
              <a:solidFill>
                <a:srgbClr val="37465E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F15E42-F6B5-7A21-E65E-85EB6DEABCB9}"/>
                </a:ext>
              </a:extLst>
            </p:cNvPr>
            <p:cNvSpPr/>
            <p:nvPr/>
          </p:nvSpPr>
          <p:spPr>
            <a:xfrm>
              <a:off x="5416731" y="4901262"/>
              <a:ext cx="2804160" cy="338780"/>
            </a:xfrm>
            <a:prstGeom prst="rect">
              <a:avLst/>
            </a:prstGeom>
            <a:noFill/>
            <a:ln w="38100">
              <a:solidFill>
                <a:srgbClr val="F7FB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D487D1A5-B7BD-4C77-4773-BF60F6ADA60F}"/>
              </a:ext>
            </a:extLst>
          </p:cNvPr>
          <p:cNvSpPr txBox="1">
            <a:spLocks/>
          </p:cNvSpPr>
          <p:nvPr/>
        </p:nvSpPr>
        <p:spPr>
          <a:xfrm>
            <a:off x="7905750" y="6456581"/>
            <a:ext cx="3596661" cy="2952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37465E"/>
                </a:solidFill>
              </a:rPr>
              <a:t>D1110 Questionnaire Training   </a:t>
            </a:r>
            <a:r>
              <a:rPr lang="en-US" b="1" dirty="0">
                <a:solidFill>
                  <a:srgbClr val="54698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65284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DD90089-E11B-17F7-D336-664B5CF3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66437-8290-2686-0229-46F59BA5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5268" y="6505902"/>
            <a:ext cx="784217" cy="2946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b="1" dirty="0">
                <a:solidFill>
                  <a:srgbClr val="37465E"/>
                </a:solidFill>
              </a:rPr>
              <a:t>Page </a:t>
            </a:r>
            <a:fld id="{C6C8BDDB-1AA9-4CDC-80A0-B0BF343FFE1A}" type="slidenum">
              <a:rPr lang="en-US" sz="1100" b="1">
                <a:solidFill>
                  <a:srgbClr val="37465E"/>
                </a:solidFill>
              </a:rPr>
              <a:pPr algn="r">
                <a:spcAft>
                  <a:spcPts val="600"/>
                </a:spcAft>
              </a:pPr>
              <a:t>9</a:t>
            </a:fld>
            <a:endParaRPr lang="en-US" sz="1100" b="1" dirty="0">
              <a:solidFill>
                <a:srgbClr val="37465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6F2982-C129-E483-7263-CC35BBAC314C}"/>
              </a:ext>
            </a:extLst>
          </p:cNvPr>
          <p:cNvSpPr txBox="1"/>
          <p:nvPr/>
        </p:nvSpPr>
        <p:spPr>
          <a:xfrm>
            <a:off x="270899" y="1748289"/>
            <a:ext cx="2960914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800" spc="-55" dirty="0">
                <a:solidFill>
                  <a:srgbClr val="EF8A45"/>
                </a:solidFill>
                <a:latin typeface="Verdana" panose="02020603050405020304" pitchFamily="2"/>
              </a:rPr>
              <a:t> </a:t>
            </a:r>
            <a:r>
              <a:rPr lang="en-US" sz="1800" b="1" spc="-55" dirty="0">
                <a:solidFill>
                  <a:srgbClr val="37465E"/>
                </a:solidFill>
              </a:rPr>
              <a:t>If		is selected, please indicate the frequency. </a:t>
            </a:r>
            <a:endParaRPr lang="en-US" sz="1800" b="1" spc="-95" dirty="0">
              <a:solidFill>
                <a:srgbClr val="37465E"/>
              </a:solidFill>
            </a:endParaRPr>
          </a:p>
          <a:p>
            <a:pPr marL="0" marR="0" indent="0" algn="l">
              <a:lnSpc>
                <a:spcPts val="2200"/>
              </a:lnSpc>
              <a:spcBef>
                <a:spcPts val="155"/>
              </a:spcBef>
              <a:spcAft>
                <a:spcPts val="0"/>
              </a:spcAft>
            </a:pPr>
            <a:endParaRPr lang="en-US" b="1" spc="-95" dirty="0">
              <a:solidFill>
                <a:srgbClr val="37465E"/>
              </a:solidFill>
            </a:endParaRPr>
          </a:p>
          <a:p>
            <a:pPr marR="0" algn="l">
              <a:lnSpc>
                <a:spcPts val="2200"/>
              </a:lnSpc>
              <a:spcBef>
                <a:spcPts val="155"/>
              </a:spcBef>
              <a:spcAft>
                <a:spcPts val="0"/>
              </a:spcAft>
              <a:buClr>
                <a:srgbClr val="EF8A45"/>
              </a:buClr>
            </a:pPr>
            <a:endParaRPr lang="en-US" sz="1800" b="1" spc="-95" dirty="0">
              <a:solidFill>
                <a:srgbClr val="37465E"/>
              </a:solidFill>
            </a:endParaRPr>
          </a:p>
          <a:p>
            <a:pPr marL="0" marR="0" indent="0" algn="l">
              <a:lnSpc>
                <a:spcPts val="2200"/>
              </a:lnSpc>
              <a:spcBef>
                <a:spcPts val="155"/>
              </a:spcBef>
              <a:spcAft>
                <a:spcPts val="0"/>
              </a:spcAft>
            </a:pPr>
            <a:endParaRPr lang="en-US" b="1" spc="-95" dirty="0">
              <a:solidFill>
                <a:srgbClr val="000000"/>
              </a:solidFill>
            </a:endParaRPr>
          </a:p>
          <a:p>
            <a:pPr marL="285750" marR="0" indent="-285750" algn="l">
              <a:lnSpc>
                <a:spcPts val="2200"/>
              </a:lnSpc>
              <a:spcBef>
                <a:spcPts val="155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1800" b="1" spc="-95" dirty="0">
              <a:solidFill>
                <a:srgbClr val="000000"/>
              </a:solidFill>
            </a:endParaRPr>
          </a:p>
          <a:p>
            <a:pPr marL="0" marR="0" indent="0">
              <a:spcBef>
                <a:spcPts val="600"/>
              </a:spcBef>
              <a:spcAft>
                <a:spcPts val="600"/>
              </a:spcAft>
            </a:pPr>
            <a:endParaRPr lang="en-US" sz="1800" spc="-55" dirty="0">
              <a:solidFill>
                <a:schemeClr val="bg1"/>
              </a:solidFill>
              <a:latin typeface="Verdana" panose="02020603050405020304" pitchFamily="2"/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044C0AA-627C-D975-0F18-EA2B27EBC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477" y="1748289"/>
            <a:ext cx="7248786" cy="3437283"/>
          </a:xfrm>
          <a:prstGeom prst="rect">
            <a:avLst/>
          </a:prstGeom>
          <a:ln w="38100" cap="sq">
            <a:solidFill>
              <a:srgbClr val="37465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CDA9A-E744-F2FB-63D7-B239B41557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04" t="24018" r="5568" b="10341"/>
          <a:stretch/>
        </p:blipFill>
        <p:spPr>
          <a:xfrm>
            <a:off x="1171737" y="1828799"/>
            <a:ext cx="726732" cy="243841"/>
          </a:xfrm>
          <a:prstGeom prst="rect">
            <a:avLst/>
          </a:prstGeom>
        </p:spPr>
      </p:pic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D673E800-D8B8-153B-9054-510A54F94724}"/>
              </a:ext>
            </a:extLst>
          </p:cNvPr>
          <p:cNvSpPr txBox="1">
            <a:spLocks/>
          </p:cNvSpPr>
          <p:nvPr/>
        </p:nvSpPr>
        <p:spPr>
          <a:xfrm>
            <a:off x="7905750" y="6456581"/>
            <a:ext cx="3596661" cy="2952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37465E"/>
                </a:solidFill>
              </a:rPr>
              <a:t>D1110 Questionnaire Training   </a:t>
            </a:r>
            <a:r>
              <a:rPr lang="en-US" b="1" dirty="0">
                <a:solidFill>
                  <a:srgbClr val="54698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604303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Custom Design">
  <a:themeElements>
    <a:clrScheme name="Kepro Colors">
      <a:dk1>
        <a:srgbClr val="000000"/>
      </a:dk1>
      <a:lt1>
        <a:srgbClr val="FFFFFF"/>
      </a:lt1>
      <a:dk2>
        <a:srgbClr val="37465E"/>
      </a:dk2>
      <a:lt2>
        <a:srgbClr val="FFFFFF"/>
      </a:lt2>
      <a:accent1>
        <a:srgbClr val="70C2D4"/>
      </a:accent1>
      <a:accent2>
        <a:srgbClr val="546980"/>
      </a:accent2>
      <a:accent3>
        <a:srgbClr val="36365C"/>
      </a:accent3>
      <a:accent4>
        <a:srgbClr val="D4CCA8"/>
      </a:accent4>
      <a:accent5>
        <a:srgbClr val="EF8A45"/>
      </a:accent5>
      <a:accent6>
        <a:srgbClr val="D9C973"/>
      </a:accent6>
      <a:hlink>
        <a:srgbClr val="BDE3E8"/>
      </a:hlink>
      <a:folHlink>
        <a:srgbClr val="545454"/>
      </a:folHlink>
    </a:clrScheme>
    <a:fontScheme name="Kepro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E7CD09309164188C9B7DC0F81E1FF" ma:contentTypeVersion="4" ma:contentTypeDescription="Create a new document." ma:contentTypeScope="" ma:versionID="76840f265002f9ec98d6f3577b6af681">
  <xsd:schema xmlns:xsd="http://www.w3.org/2001/XMLSchema" xmlns:xs="http://www.w3.org/2001/XMLSchema" xmlns:p="http://schemas.microsoft.com/office/2006/metadata/properties" xmlns:ns2="c17a2438-8fd9-4895-9405-c877f00eba37" xmlns:ns3="83f24fd9-ebb3-4c4e-9d0a-987a95872ff7" targetNamespace="http://schemas.microsoft.com/office/2006/metadata/properties" ma:root="true" ma:fieldsID="6455f6c139d04d446917e9928c0cb750" ns2:_="" ns3:_="">
    <xsd:import namespace="c17a2438-8fd9-4895-9405-c877f00eba37"/>
    <xsd:import namespace="83f24fd9-ebb3-4c4e-9d0a-987a95872f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a2438-8fd9-4895-9405-c877f00eba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24fd9-ebb3-4c4e-9d0a-987a95872f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46E3ED-FFB0-4141-9647-02E3979050BE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83f24fd9-ebb3-4c4e-9d0a-987a95872ff7"/>
    <ds:schemaRef ds:uri="http://schemas.microsoft.com/office/infopath/2007/PartnerControls"/>
    <ds:schemaRef ds:uri="http://schemas.openxmlformats.org/package/2006/metadata/core-properties"/>
    <ds:schemaRef ds:uri="c17a2438-8fd9-4895-9405-c877f00eba3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041DC36-D34F-418C-AB54-3E11B0411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a2438-8fd9-4895-9405-c877f00eba37"/>
    <ds:schemaRef ds:uri="83f24fd9-ebb3-4c4e-9d0a-987a95872f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302847-182A-48BF-8368-051EFD7218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28190</TotalTime>
  <Words>775</Words>
  <Application>Microsoft Office PowerPoint</Application>
  <PresentationFormat>Widescreen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Calibri</vt:lpstr>
      <vt:lpstr>Raleway SemiBold</vt:lpstr>
      <vt:lpstr>Arial</vt:lpstr>
      <vt:lpstr>Tahoma</vt:lpstr>
      <vt:lpstr>Wingdings</vt:lpstr>
      <vt:lpstr>Verdana</vt:lpstr>
      <vt:lpstr>Raleway Light</vt:lpstr>
      <vt:lpstr>Open Sans</vt:lpstr>
      <vt:lpstr>Raleway</vt:lpstr>
      <vt:lpstr>Custom Design</vt:lpstr>
      <vt:lpstr>PROPHYLAXIS D1110</vt:lpstr>
      <vt:lpstr>Atrezzo Provider Portal</vt:lpstr>
      <vt:lpstr>Prophylaxis D1110 Submissions</vt:lpstr>
      <vt:lpstr>Authorization Submission Types</vt:lpstr>
      <vt:lpstr>Atrezzo Case Creation</vt:lpstr>
      <vt:lpstr>Questionnaire</vt:lpstr>
      <vt:lpstr>Question #1</vt:lpstr>
      <vt:lpstr>Question #2 - #3</vt:lpstr>
      <vt:lpstr>Question #4</vt:lpstr>
      <vt:lpstr>Question #5</vt:lpstr>
      <vt:lpstr>Attestation</vt:lpstr>
      <vt:lpstr>Documentation Notes</vt:lpstr>
      <vt:lpstr>MHCP.KEPRO.COM</vt:lpstr>
      <vt:lpstr>Question &amp; Answer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Linh Le</dc:creator>
  <cp:lastModifiedBy>Luda Romanyuk</cp:lastModifiedBy>
  <cp:revision>370</cp:revision>
  <dcterms:created xsi:type="dcterms:W3CDTF">2020-03-20T15:14:34Z</dcterms:created>
  <dcterms:modified xsi:type="dcterms:W3CDTF">2023-03-14T16:48:51Z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0x010100EAAE7CD09309164188C9B7DC0F81E1FF</vt:lpwstr>
  </property>
</Properties>
</file>